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5"/>
    <p:sldMasterId id="2147483694" r:id="rId6"/>
    <p:sldMasterId id="2147483695" r:id="rId7"/>
    <p:sldMasterId id="2147483696" r:id="rId8"/>
    <p:sldMasterId id="2147483697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</p:sldIdLst>
  <p:sldSz cy="5143500" cx="9144000"/>
  <p:notesSz cx="6858000" cy="9144000"/>
  <p:embeddedFontLst>
    <p:embeddedFont>
      <p:font typeface="Poppins"/>
      <p:regular r:id="rId35"/>
      <p:bold r:id="rId36"/>
      <p:italic r:id="rId37"/>
      <p:boldItalic r:id="rId38"/>
    </p:embeddedFont>
    <p:embeddedFont>
      <p:font typeface="EB Garamond"/>
      <p:regular r:id="rId39"/>
      <p:bold r:id="rId40"/>
      <p:italic r:id="rId41"/>
      <p:boldItalic r:id="rId42"/>
    </p:embeddedFont>
    <p:embeddedFont>
      <p:font typeface="Poppins Medium"/>
      <p:regular r:id="rId43"/>
      <p:bold r:id="rId44"/>
      <p:italic r:id="rId45"/>
      <p:boldItalic r:id="rId46"/>
    </p:embeddedFont>
    <p:embeddedFont>
      <p:font typeface="Poppins SemiBold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9C57ACE-A7B3-4995-8454-BDECCE1928C6}">
  <a:tblStyle styleId="{C9C57ACE-A7B3-4995-8454-BDECCE1928C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BGaramond-bold.fntdata"/><Relationship Id="rId42" Type="http://schemas.openxmlformats.org/officeDocument/2006/relationships/font" Target="fonts/EBGaramond-boldItalic.fntdata"/><Relationship Id="rId41" Type="http://schemas.openxmlformats.org/officeDocument/2006/relationships/font" Target="fonts/EBGaramond-italic.fntdata"/><Relationship Id="rId44" Type="http://schemas.openxmlformats.org/officeDocument/2006/relationships/font" Target="fonts/PoppinsMedium-bold.fntdata"/><Relationship Id="rId43" Type="http://schemas.openxmlformats.org/officeDocument/2006/relationships/font" Target="fonts/PoppinsMedium-regular.fntdata"/><Relationship Id="rId46" Type="http://schemas.openxmlformats.org/officeDocument/2006/relationships/font" Target="fonts/PoppinsMedium-boldItalic.fntdata"/><Relationship Id="rId45" Type="http://schemas.openxmlformats.org/officeDocument/2006/relationships/font" Target="fonts/PoppinsMedium-italic.fntdata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font" Target="fonts/PoppinsSemiBold-bold.fntdata"/><Relationship Id="rId47" Type="http://schemas.openxmlformats.org/officeDocument/2006/relationships/font" Target="fonts/PoppinsSemiBold-regular.fntdata"/><Relationship Id="rId49" Type="http://schemas.openxmlformats.org/officeDocument/2006/relationships/font" Target="fonts/PoppinsSemiBold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font" Target="fonts/Poppins-regular.fntdata"/><Relationship Id="rId34" Type="http://schemas.openxmlformats.org/officeDocument/2006/relationships/slide" Target="slides/slide24.xml"/><Relationship Id="rId37" Type="http://schemas.openxmlformats.org/officeDocument/2006/relationships/font" Target="fonts/Poppins-italic.fntdata"/><Relationship Id="rId36" Type="http://schemas.openxmlformats.org/officeDocument/2006/relationships/font" Target="fonts/Poppins-bold.fntdata"/><Relationship Id="rId39" Type="http://schemas.openxmlformats.org/officeDocument/2006/relationships/font" Target="fonts/EBGaramond-regular.fntdata"/><Relationship Id="rId38" Type="http://schemas.openxmlformats.org/officeDocument/2006/relationships/font" Target="fonts/Poppins-boldItalic.fntdata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0" Type="http://schemas.openxmlformats.org/officeDocument/2006/relationships/font" Target="fonts/PoppinsSemiBold-boldItalic.fntdata"/><Relationship Id="rId11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7bd113158_2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37bd113158_2_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Hi Everyone,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Good Morning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Before we start with the presentation today, I would like to share a small recital.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have been a part of Publicis Sapient for almost 3months now, and there is this fact that everyone of us would agree upon.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all started as fresh graduates, underwent 5weeks or so of rigorous training followed by what…5 weeks now of a Hands On project, and what has transpired in these days is a fact that we all are really proud of. A transformation from someone who could code, to someone who can not only code, but add value to everything he does.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So have we succeeded at becoming a Product engineer?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Hi, I am Rajat, a small part of our big team here.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 am here with my colleagues Aman and Chinmay and we are here to give you a walkthrough of our Transformation, our Journey and the project we have been working for sometime now.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137bd113158_2_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37bd113158_2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137bd113158_2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7bd113158_2_3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137bd113158_2_3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g137bd113158_2_3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37bd113158_2_3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137bd113158_2_3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 was given the responsibility about java doc generation and ensuring my team to follow best coding practices for generating codes from class diagrams</a:t>
            </a:r>
            <a:endParaRPr/>
          </a:p>
        </p:txBody>
      </p:sp>
      <p:sp>
        <p:nvSpPr>
          <p:cNvPr id="393" name="Google Shape;393;g137bd113158_2_3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7bd113158_2_3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137bd113158_2_3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" name="Google Shape;425;g137bd113158_2_37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7bd113158_2_3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137bd113158_2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37bd113158_2_3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137bd113158_2_3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2" name="Google Shape;442;g137bd113158_2_38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37bd113158_2_3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137bd113158_2_3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0" name="Google Shape;450;g137bd113158_2_39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37bd113158_2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137bd113158_2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37bd113158_2_4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137bd113158_2_4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" name="Google Shape;499;g137bd113158_2_4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37bd113158_2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137bd113158_2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7bd113158_2_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137bd113158_2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37bd113158_2_4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137bd113158_2_4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4" name="Google Shape;534;g137bd113158_2_4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37bd113158_2_4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g137bd113158_2_4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2" name="Google Shape;542;g137bd113158_2_4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37bd113158_2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g137bd113158_2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37bd113158_2_4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137bd113158_2_4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5" name="Google Shape;555;g137bd113158_2_48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37bd113158_2_4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137bd113158_2_4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3" name="Google Shape;563;g137bd113158_2_49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7bd113158_2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137bd113158_2_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137bd113158_2_5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7bd113158_2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137bd113158_2_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137bd113158_2_8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7bd113158_2_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g137bd113158_2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7bd113158_2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137bd113158_2_1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g137bd113158_2_16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7bd113158_2_2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137bd113158_2_2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g137bd113158_2_28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7bd113158_2_3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137bd113158_2_3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g137bd113158_2_30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7bd113158_2_3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g137bd113158_2_3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514350" y="514350"/>
            <a:ext cx="8113014" cy="56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Right">
  <p:cSld name="Half circle image: Image Righ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5"/>
          <p:cNvSpPr/>
          <p:nvPr>
            <p:ph idx="2" type="pic"/>
          </p:nvPr>
        </p:nvSpPr>
        <p:spPr>
          <a:xfrm>
            <a:off x="4711446" y="0"/>
            <a:ext cx="4432554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514350" y="665227"/>
            <a:ext cx="3915918" cy="8559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514350" y="1778809"/>
            <a:ext cx="3915918" cy="2699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algn="l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— Black 2 lines" type="title">
  <p:cSld name="TITLE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ctrTitle"/>
          </p:nvPr>
        </p:nvSpPr>
        <p:spPr>
          <a:xfrm>
            <a:off x="514483" y="2076950"/>
            <a:ext cx="8115127" cy="150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b="0" i="0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514483" y="2304999"/>
            <a:ext cx="8115127" cy="8610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"/>
              <a:buNone/>
              <a:defRPr b="0" i="0" sz="2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5" name="Google Shape;65;p16"/>
          <p:cNvSpPr/>
          <p:nvPr/>
        </p:nvSpPr>
        <p:spPr>
          <a:xfrm>
            <a:off x="7842402" y="1"/>
            <a:ext cx="787209" cy="5143498"/>
          </a:xfrm>
          <a:custGeom>
            <a:rect b="b" l="l" r="r" t="t"/>
            <a:pathLst>
              <a:path extrusionOk="0" h="6857998" w="1049612">
                <a:moveTo>
                  <a:pt x="4" y="0"/>
                </a:moveTo>
                <a:lnTo>
                  <a:pt x="188284" y="0"/>
                </a:lnTo>
                <a:lnTo>
                  <a:pt x="334566" y="285586"/>
                </a:lnTo>
                <a:cubicBezTo>
                  <a:pt x="792812" y="1236516"/>
                  <a:pt x="1049612" y="2302770"/>
                  <a:pt x="1049612" y="3429000"/>
                </a:cubicBezTo>
                <a:cubicBezTo>
                  <a:pt x="1049612" y="4555228"/>
                  <a:pt x="792808" y="5621484"/>
                  <a:pt x="334564" y="6572414"/>
                </a:cubicBezTo>
                <a:lnTo>
                  <a:pt x="188284" y="6857998"/>
                </a:lnTo>
                <a:lnTo>
                  <a:pt x="0" y="6857998"/>
                </a:lnTo>
                <a:lnTo>
                  <a:pt x="29704" y="6806348"/>
                </a:lnTo>
                <a:cubicBezTo>
                  <a:pt x="575176" y="5802388"/>
                  <a:pt x="885020" y="4651872"/>
                  <a:pt x="885020" y="3429000"/>
                </a:cubicBezTo>
                <a:cubicBezTo>
                  <a:pt x="885020" y="2206128"/>
                  <a:pt x="575178" y="1055610"/>
                  <a:pt x="29706" y="516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Mark — Positive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Mark — Negative">
  <p:cSld name="Brand Mark — Negative">
    <p:bg>
      <p:bgPr>
        <a:solidFill>
          <a:schemeClr val="dk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">
  <p:cSld name="Agenda — Imag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/>
          <p:nvPr>
            <p:ph idx="2" type="pic"/>
          </p:nvPr>
        </p:nvSpPr>
        <p:spPr>
          <a:xfrm>
            <a:off x="4398264" y="0"/>
            <a:ext cx="474345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79" name="Google Shape;79;p20"/>
          <p:cNvSpPr txBox="1"/>
          <p:nvPr>
            <p:ph type="ctrTitle"/>
          </p:nvPr>
        </p:nvSpPr>
        <p:spPr>
          <a:xfrm>
            <a:off x="514350" y="500634"/>
            <a:ext cx="3518154" cy="164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>
            <a:off x="514350" y="817376"/>
            <a:ext cx="3518154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2pPr>
            <a:lvl3pPr indent="-317500" lvl="2" marL="13716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White">
  <p:cSld name="Agenda — Whit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type="ctrTitle"/>
          </p:nvPr>
        </p:nvSpPr>
        <p:spPr>
          <a:xfrm>
            <a:off x="514350" y="500634"/>
            <a:ext cx="8113014" cy="164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514350" y="817376"/>
            <a:ext cx="8113014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2pPr>
            <a:lvl3pPr indent="-317500" lvl="2" marL="13716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 Medium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/>
        </p:txBody>
      </p:sp>
      <p:sp>
        <p:nvSpPr>
          <p:cNvPr id="88" name="Google Shape;8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Full Image">
  <p:cSld name="Agenda — Full Imag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/>
          <p:nvPr>
            <p:ph idx="2" type="pic"/>
          </p:nvPr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92" name="Google Shape;92;p23"/>
          <p:cNvSpPr txBox="1"/>
          <p:nvPr>
            <p:ph type="ctrTitle"/>
          </p:nvPr>
        </p:nvSpPr>
        <p:spPr>
          <a:xfrm>
            <a:off x="514350" y="500634"/>
            <a:ext cx="8113014" cy="164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514350" y="817376"/>
            <a:ext cx="8113014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Image Right Option 1">
  <p:cSld name="One Column: Image Right Option 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title"/>
          </p:nvPr>
        </p:nvSpPr>
        <p:spPr>
          <a:xfrm>
            <a:off x="514350" y="514350"/>
            <a:ext cx="1803654" cy="528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6"/>
          <p:cNvSpPr txBox="1"/>
          <p:nvPr>
            <p:ph idx="1" type="body"/>
          </p:nvPr>
        </p:nvSpPr>
        <p:spPr>
          <a:xfrm>
            <a:off x="514350" y="1299755"/>
            <a:ext cx="1803654" cy="332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4" name="Google Shape;104;p26"/>
          <p:cNvSpPr/>
          <p:nvPr>
            <p:ph idx="2" type="pic"/>
          </p:nvPr>
        </p:nvSpPr>
        <p:spPr>
          <a:xfrm>
            <a:off x="2614860" y="0"/>
            <a:ext cx="652914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05" name="Google Shape;105;p26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Image Right Option 2">
  <p:cSld name="One Column: Image Right Option 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/>
          <p:nvPr>
            <p:ph idx="2" type="pic"/>
          </p:nvPr>
        </p:nvSpPr>
        <p:spPr>
          <a:xfrm>
            <a:off x="2335077" y="0"/>
            <a:ext cx="6808923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08" name="Google Shape;108;p27"/>
          <p:cNvSpPr txBox="1"/>
          <p:nvPr>
            <p:ph type="title"/>
          </p:nvPr>
        </p:nvSpPr>
        <p:spPr>
          <a:xfrm>
            <a:off x="514350" y="2516886"/>
            <a:ext cx="1803654" cy="528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7"/>
          <p:cNvSpPr txBox="1"/>
          <p:nvPr>
            <p:ph idx="1" type="body"/>
          </p:nvPr>
        </p:nvSpPr>
        <p:spPr>
          <a:xfrm>
            <a:off x="514350" y="3302290"/>
            <a:ext cx="1803654" cy="13287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Full Image">
  <p:cSld name="One Column: Full Imag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/>
          <p:nvPr>
            <p:ph idx="2" type="pic"/>
          </p:nvPr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13" name="Google Shape;113;p28"/>
          <p:cNvSpPr txBox="1"/>
          <p:nvPr>
            <p:ph type="title"/>
          </p:nvPr>
        </p:nvSpPr>
        <p:spPr>
          <a:xfrm>
            <a:off x="514350" y="514350"/>
            <a:ext cx="1803654" cy="528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8"/>
          <p:cNvSpPr txBox="1"/>
          <p:nvPr>
            <p:ph idx="1" type="body"/>
          </p:nvPr>
        </p:nvSpPr>
        <p:spPr>
          <a:xfrm>
            <a:off x="514350" y="1299755"/>
            <a:ext cx="1803654" cy="332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5" name="Google Shape;115;p28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Image Left">
  <p:cSld name="One Column: Image Lef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/>
          <p:nvPr>
            <p:ph idx="2" type="pic"/>
          </p:nvPr>
        </p:nvSpPr>
        <p:spPr>
          <a:xfrm>
            <a:off x="0" y="0"/>
            <a:ext cx="4430268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18" name="Google Shape;118;p29"/>
          <p:cNvSpPr txBox="1"/>
          <p:nvPr>
            <p:ph type="title"/>
          </p:nvPr>
        </p:nvSpPr>
        <p:spPr>
          <a:xfrm>
            <a:off x="4711446" y="665226"/>
            <a:ext cx="3915918" cy="8562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9"/>
          <p:cNvSpPr txBox="1"/>
          <p:nvPr>
            <p:ph idx="1" type="body"/>
          </p:nvPr>
        </p:nvSpPr>
        <p:spPr>
          <a:xfrm>
            <a:off x="4711446" y="1778809"/>
            <a:ext cx="3915918" cy="2699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29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Left">
  <p:cSld name="Half circle image: Image Lef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0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30"/>
          <p:cNvSpPr/>
          <p:nvPr>
            <p:ph idx="2" type="pic"/>
          </p:nvPr>
        </p:nvSpPr>
        <p:spPr>
          <a:xfrm>
            <a:off x="0" y="0"/>
            <a:ext cx="4432555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24" name="Google Shape;124;p30"/>
          <p:cNvSpPr txBox="1"/>
          <p:nvPr>
            <p:ph type="title"/>
          </p:nvPr>
        </p:nvSpPr>
        <p:spPr>
          <a:xfrm>
            <a:off x="4711446" y="665226"/>
            <a:ext cx="3915918" cy="8562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30"/>
          <p:cNvSpPr txBox="1"/>
          <p:nvPr>
            <p:ph idx="1" type="body"/>
          </p:nvPr>
        </p:nvSpPr>
        <p:spPr>
          <a:xfrm>
            <a:off x="4711446" y="1778809"/>
            <a:ext cx="3915918" cy="2699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Right">
  <p:cSld name="Half circle image: Image Righ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1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31"/>
          <p:cNvSpPr/>
          <p:nvPr>
            <p:ph idx="2" type="pic"/>
          </p:nvPr>
        </p:nvSpPr>
        <p:spPr>
          <a:xfrm>
            <a:off x="4711446" y="0"/>
            <a:ext cx="4432554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29" name="Google Shape;129;p31"/>
          <p:cNvSpPr txBox="1"/>
          <p:nvPr>
            <p:ph type="title"/>
          </p:nvPr>
        </p:nvSpPr>
        <p:spPr>
          <a:xfrm>
            <a:off x="514350" y="665226"/>
            <a:ext cx="3915918" cy="8562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31"/>
          <p:cNvSpPr txBox="1"/>
          <p:nvPr>
            <p:ph idx="1" type="body"/>
          </p:nvPr>
        </p:nvSpPr>
        <p:spPr>
          <a:xfrm>
            <a:off x="514350" y="1778809"/>
            <a:ext cx="3915918" cy="2699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Layout">
  <p:cSld name="Two Column Layou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/>
          <p:nvPr>
            <p:ph type="title"/>
          </p:nvPr>
        </p:nvSpPr>
        <p:spPr>
          <a:xfrm>
            <a:off x="514350" y="514350"/>
            <a:ext cx="8113014" cy="56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32"/>
          <p:cNvSpPr txBox="1"/>
          <p:nvPr>
            <p:ph idx="1" type="body"/>
          </p:nvPr>
        </p:nvSpPr>
        <p:spPr>
          <a:xfrm>
            <a:off x="514350" y="1637782"/>
            <a:ext cx="8113014" cy="27294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32"/>
          <p:cNvSpPr txBox="1"/>
          <p:nvPr>
            <p:ph idx="2" type="subTitle"/>
          </p:nvPr>
        </p:nvSpPr>
        <p:spPr>
          <a:xfrm>
            <a:off x="514350" y="1341638"/>
            <a:ext cx="8113014" cy="191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SemiBold"/>
              <a:buNone/>
              <a:defRPr b="0" i="0" sz="110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5" name="Google Shape;135;p32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hort paragraph">
  <p:cSld name="Title with short paragraph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3"/>
          <p:cNvSpPr txBox="1"/>
          <p:nvPr>
            <p:ph type="title"/>
          </p:nvPr>
        </p:nvSpPr>
        <p:spPr>
          <a:xfrm>
            <a:off x="514350" y="2146554"/>
            <a:ext cx="2516886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33"/>
          <p:cNvSpPr txBox="1"/>
          <p:nvPr>
            <p:ph idx="1" type="body"/>
          </p:nvPr>
        </p:nvSpPr>
        <p:spPr>
          <a:xfrm>
            <a:off x="4018788" y="1426464"/>
            <a:ext cx="4615434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9" name="Google Shape;139;p33"/>
          <p:cNvSpPr txBox="1"/>
          <p:nvPr>
            <p:ph idx="2" type="subTitle"/>
          </p:nvPr>
        </p:nvSpPr>
        <p:spPr>
          <a:xfrm>
            <a:off x="4018788" y="1117854"/>
            <a:ext cx="4615434" cy="192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SemiBold"/>
              <a:buNone/>
              <a:defRPr b="0" i="0" sz="110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0" name="Google Shape;140;p33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4"/>
          <p:cNvSpPr txBox="1"/>
          <p:nvPr>
            <p:ph type="title"/>
          </p:nvPr>
        </p:nvSpPr>
        <p:spPr>
          <a:xfrm>
            <a:off x="514350" y="514350"/>
            <a:ext cx="8113014" cy="56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34"/>
          <p:cNvSpPr/>
          <p:nvPr>
            <p:ph idx="2" type="chart"/>
          </p:nvPr>
        </p:nvSpPr>
        <p:spPr>
          <a:xfrm>
            <a:off x="514484" y="1354347"/>
            <a:ext cx="8115127" cy="310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85800">
            <a:noAutofit/>
          </a:bodyPr>
          <a:lstStyle>
            <a:lvl1pPr lvl="0" marR="0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44" name="Google Shape;144;p34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5"/>
          <p:cNvSpPr txBox="1"/>
          <p:nvPr>
            <p:ph type="title"/>
          </p:nvPr>
        </p:nvSpPr>
        <p:spPr>
          <a:xfrm>
            <a:off x="514350" y="514350"/>
            <a:ext cx="8113014" cy="56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35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Copy">
  <p:cSld name="Logo with Cop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6"/>
          <p:cNvSpPr txBox="1"/>
          <p:nvPr>
            <p:ph idx="1" type="body"/>
          </p:nvPr>
        </p:nvSpPr>
        <p:spPr>
          <a:xfrm>
            <a:off x="514350" y="822960"/>
            <a:ext cx="2516886" cy="3154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0" name="Google Shape;150;p36"/>
          <p:cNvSpPr txBox="1"/>
          <p:nvPr>
            <p:ph idx="2" type="subTitle"/>
          </p:nvPr>
        </p:nvSpPr>
        <p:spPr>
          <a:xfrm>
            <a:off x="514350" y="514350"/>
            <a:ext cx="2516886" cy="192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SemiBold"/>
              <a:buNone/>
              <a:defRPr b="0" i="0" sz="110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1" name="Google Shape;151;p36"/>
          <p:cNvSpPr/>
          <p:nvPr>
            <p:ph idx="3" type="pic"/>
          </p:nvPr>
        </p:nvSpPr>
        <p:spPr>
          <a:xfrm>
            <a:off x="3314700" y="0"/>
            <a:ext cx="58293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52" name="Google Shape;152;p36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Full Page">
  <p:cSld name="Logo Full Page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7"/>
          <p:cNvSpPr/>
          <p:nvPr>
            <p:ph idx="2" type="pic"/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55" name="Google Shape;155;p37"/>
          <p:cNvSpPr txBox="1"/>
          <p:nvPr>
            <p:ph type="title"/>
          </p:nvPr>
        </p:nvSpPr>
        <p:spPr>
          <a:xfrm>
            <a:off x="514350" y="514350"/>
            <a:ext cx="8113014" cy="56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37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Blue">
  <p:cSld name="Seize — Blue">
    <p:bg>
      <p:bgPr>
        <a:solidFill>
          <a:schemeClr val="accent2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9"/>
          <p:cNvSpPr txBox="1"/>
          <p:nvPr>
            <p:ph type="ctrTitle"/>
          </p:nvPr>
        </p:nvSpPr>
        <p:spPr>
          <a:xfrm>
            <a:off x="1009957" y="2069571"/>
            <a:ext cx="7121800" cy="1004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 Medium"/>
              <a:buNone/>
              <a:defRPr b="0" i="0" sz="26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39"/>
          <p:cNvSpPr/>
          <p:nvPr/>
        </p:nvSpPr>
        <p:spPr>
          <a:xfrm>
            <a:off x="2770632" y="771525"/>
            <a:ext cx="3600450" cy="360045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" name="Google Shape;164;p39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Red">
  <p:cSld name="Voice — Red">
    <p:bg>
      <p:bgPr>
        <a:solidFill>
          <a:schemeClr val="accen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0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40"/>
          <p:cNvSpPr txBox="1"/>
          <p:nvPr>
            <p:ph type="ctrTitle"/>
          </p:nvPr>
        </p:nvSpPr>
        <p:spPr>
          <a:xfrm>
            <a:off x="1215009" y="2098327"/>
            <a:ext cx="6713982" cy="946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None/>
              <a:defRPr b="0" i="0" sz="3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Red">
  <p:cSld name="Seize — Red">
    <p:bg>
      <p:bgPr>
        <a:solidFill>
          <a:schemeClr val="accen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1"/>
          <p:cNvSpPr txBox="1"/>
          <p:nvPr>
            <p:ph type="ctrTitle"/>
          </p:nvPr>
        </p:nvSpPr>
        <p:spPr>
          <a:xfrm>
            <a:off x="1009957" y="2069571"/>
            <a:ext cx="7121800" cy="1004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 Medium"/>
              <a:buNone/>
              <a:defRPr b="0" i="0" sz="26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41"/>
          <p:cNvSpPr/>
          <p:nvPr/>
        </p:nvSpPr>
        <p:spPr>
          <a:xfrm>
            <a:off x="2770632" y="771525"/>
            <a:ext cx="3600450" cy="360045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1" name="Google Shape;171;p41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Black">
  <p:cSld name="Voice — Black">
    <p:bg>
      <p:bgPr>
        <a:solidFill>
          <a:schemeClr val="dk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2"/>
          <p:cNvSpPr txBox="1"/>
          <p:nvPr>
            <p:ph type="ctrTitle"/>
          </p:nvPr>
        </p:nvSpPr>
        <p:spPr>
          <a:xfrm>
            <a:off x="1215009" y="2098327"/>
            <a:ext cx="6713982" cy="946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None/>
              <a:defRPr b="0" i="0" sz="3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42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Blue">
  <p:cSld name="Voice — Blue">
    <p:bg>
      <p:bgPr>
        <a:solidFill>
          <a:schemeClr val="accent2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3"/>
          <p:cNvSpPr txBox="1"/>
          <p:nvPr>
            <p:ph type="ctrTitle"/>
          </p:nvPr>
        </p:nvSpPr>
        <p:spPr>
          <a:xfrm>
            <a:off x="1215009" y="2098327"/>
            <a:ext cx="6713982" cy="946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None/>
              <a:defRPr b="0" i="0" sz="3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43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2 — Black">
  <p:cSld name="Voice 2 — Black">
    <p:bg>
      <p:bgPr>
        <a:solidFill>
          <a:schemeClr val="dk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4"/>
          <p:cNvSpPr txBox="1"/>
          <p:nvPr>
            <p:ph type="ctrTitle"/>
          </p:nvPr>
        </p:nvSpPr>
        <p:spPr>
          <a:xfrm>
            <a:off x="1215009" y="1133688"/>
            <a:ext cx="6713982" cy="2876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oppins"/>
              <a:buNone/>
              <a:defRPr b="0" i="0" sz="23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44"/>
          <p:cNvSpPr/>
          <p:nvPr/>
        </p:nvSpPr>
        <p:spPr>
          <a:xfrm>
            <a:off x="1098423" y="0"/>
            <a:ext cx="6947154" cy="5143500"/>
          </a:xfrm>
          <a:custGeom>
            <a:rect b="b" l="l" r="r" t="t"/>
            <a:pathLst>
              <a:path extrusionOk="0" h="6858000" w="9262872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1" name="Google Shape;181;p44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2 — Red">
  <p:cSld name="Voice 2 — Red">
    <p:bg>
      <p:bgPr>
        <a:solidFill>
          <a:schemeClr val="accen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5"/>
          <p:cNvSpPr txBox="1"/>
          <p:nvPr>
            <p:ph type="ctrTitle"/>
          </p:nvPr>
        </p:nvSpPr>
        <p:spPr>
          <a:xfrm>
            <a:off x="1215009" y="1133688"/>
            <a:ext cx="6713982" cy="2876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oppins"/>
              <a:buNone/>
              <a:defRPr b="0" i="0" sz="23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45"/>
          <p:cNvSpPr/>
          <p:nvPr/>
        </p:nvSpPr>
        <p:spPr>
          <a:xfrm>
            <a:off x="1098423" y="0"/>
            <a:ext cx="6947154" cy="5143500"/>
          </a:xfrm>
          <a:custGeom>
            <a:rect b="b" l="l" r="r" t="t"/>
            <a:pathLst>
              <a:path extrusionOk="0" h="6858000" w="9262872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5" name="Google Shape;185;p45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2 — Blue">
  <p:cSld name="Voice 2 — Blue">
    <p:bg>
      <p:bgPr>
        <a:solidFill>
          <a:schemeClr val="accent2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6"/>
          <p:cNvSpPr txBox="1"/>
          <p:nvPr>
            <p:ph type="ctrTitle"/>
          </p:nvPr>
        </p:nvSpPr>
        <p:spPr>
          <a:xfrm>
            <a:off x="1215009" y="1133688"/>
            <a:ext cx="6713982" cy="2876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oppins"/>
              <a:buNone/>
              <a:defRPr b="0" i="0" sz="23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8" name="Google Shape;188;p46"/>
          <p:cNvSpPr/>
          <p:nvPr/>
        </p:nvSpPr>
        <p:spPr>
          <a:xfrm>
            <a:off x="1098423" y="0"/>
            <a:ext cx="6947154" cy="5143500"/>
          </a:xfrm>
          <a:custGeom>
            <a:rect b="b" l="l" r="r" t="t"/>
            <a:pathLst>
              <a:path extrusionOk="0" h="6858000" w="9262872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" name="Google Shape;189;p46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aign — Black">
  <p:cSld name="Campaign — Black">
    <p:bg>
      <p:bgPr>
        <a:solidFill>
          <a:schemeClr val="dk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7"/>
          <p:cNvSpPr/>
          <p:nvPr/>
        </p:nvSpPr>
        <p:spPr>
          <a:xfrm>
            <a:off x="4482847" y="1943181"/>
            <a:ext cx="178308" cy="181188"/>
          </a:xfrm>
          <a:custGeom>
            <a:rect b="b" l="l" r="r" t="t"/>
            <a:pathLst>
              <a:path extrusionOk="0" h="241584" w="237744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2" name="Google Shape;192;p47"/>
          <p:cNvSpPr txBox="1"/>
          <p:nvPr>
            <p:ph type="ctrTitle"/>
          </p:nvPr>
        </p:nvSpPr>
        <p:spPr>
          <a:xfrm>
            <a:off x="1215010" y="2322926"/>
            <a:ext cx="6713982" cy="946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0" i="0" sz="32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47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aign — Red">
  <p:cSld name="Campaign — Red">
    <p:bg>
      <p:bgPr>
        <a:solidFill>
          <a:schemeClr val="accen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8"/>
          <p:cNvSpPr/>
          <p:nvPr/>
        </p:nvSpPr>
        <p:spPr>
          <a:xfrm>
            <a:off x="4482847" y="1943181"/>
            <a:ext cx="178308" cy="181188"/>
          </a:xfrm>
          <a:custGeom>
            <a:rect b="b" l="l" r="r" t="t"/>
            <a:pathLst>
              <a:path extrusionOk="0" h="241584" w="237744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" name="Google Shape;196;p48"/>
          <p:cNvSpPr txBox="1"/>
          <p:nvPr>
            <p:ph type="ctrTitle"/>
          </p:nvPr>
        </p:nvSpPr>
        <p:spPr>
          <a:xfrm>
            <a:off x="1215010" y="2322926"/>
            <a:ext cx="6713982" cy="946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0" i="0" sz="32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" name="Google Shape;197;p48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aign — Blue">
  <p:cSld name="Campaign — Blue">
    <p:bg>
      <p:bgPr>
        <a:solidFill>
          <a:schemeClr val="accent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9"/>
          <p:cNvSpPr/>
          <p:nvPr/>
        </p:nvSpPr>
        <p:spPr>
          <a:xfrm>
            <a:off x="4482847" y="1943181"/>
            <a:ext cx="178308" cy="181188"/>
          </a:xfrm>
          <a:custGeom>
            <a:rect b="b" l="l" r="r" t="t"/>
            <a:pathLst>
              <a:path extrusionOk="0" h="241584" w="237744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0" name="Google Shape;200;p49"/>
          <p:cNvSpPr txBox="1"/>
          <p:nvPr>
            <p:ph type="ctrTitle"/>
          </p:nvPr>
        </p:nvSpPr>
        <p:spPr>
          <a:xfrm>
            <a:off x="1215010" y="2322926"/>
            <a:ext cx="6713982" cy="946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0" i="0" sz="32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49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Black">
  <p:cSld name="Seize — Black">
    <p:bg>
      <p:bgPr>
        <a:solidFill>
          <a:srgbClr val="262626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0"/>
          <p:cNvSpPr txBox="1"/>
          <p:nvPr>
            <p:ph type="ctrTitle"/>
          </p:nvPr>
        </p:nvSpPr>
        <p:spPr>
          <a:xfrm>
            <a:off x="1009957" y="2069571"/>
            <a:ext cx="7121800" cy="1004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 Medium"/>
              <a:buNone/>
              <a:defRPr b="0" i="0" sz="26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50"/>
          <p:cNvSpPr/>
          <p:nvPr/>
        </p:nvSpPr>
        <p:spPr>
          <a:xfrm>
            <a:off x="2770632" y="771525"/>
            <a:ext cx="3600450" cy="360045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5" name="Google Shape;205;p50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theme" Target="../theme/theme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14350" y="514350"/>
            <a:ext cx="8113014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14350" y="1371600"/>
            <a:ext cx="8113014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7142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8450" lvl="2" marL="1371600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8450" lvl="3" marL="1828800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8450" lvl="4" marL="2286000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24">
          <p15:clr>
            <a:srgbClr val="F26B43"/>
          </p15:clr>
        </p15:guide>
        <p15:guide id="2" pos="324">
          <p15:clr>
            <a:srgbClr val="F26B43"/>
          </p15:clr>
        </p15:guide>
        <p15:guide id="3" pos="5436">
          <p15:clr>
            <a:srgbClr val="F26B43"/>
          </p15:clr>
        </p15:guide>
        <p15:guide id="4" orient="horz" pos="2916">
          <p15:clr>
            <a:srgbClr val="F26B43"/>
          </p15:clr>
        </p15:guide>
        <p15:guide id="5" pos="576">
          <p15:clr>
            <a:srgbClr val="F26B43"/>
          </p15:clr>
        </p15:guide>
        <p15:guide id="6" pos="756">
          <p15:clr>
            <a:srgbClr val="F26B43"/>
          </p15:clr>
        </p15:guide>
        <p15:guide id="7" pos="1026">
          <p15:clr>
            <a:srgbClr val="F26B43"/>
          </p15:clr>
        </p15:guide>
        <p15:guide id="8" pos="1206">
          <p15:clr>
            <a:srgbClr val="F26B43"/>
          </p15:clr>
        </p15:guide>
        <p15:guide id="9" pos="1458">
          <p15:clr>
            <a:srgbClr val="F26B43"/>
          </p15:clr>
        </p15:guide>
        <p15:guide id="10" pos="1656">
          <p15:clr>
            <a:srgbClr val="F26B43"/>
          </p15:clr>
        </p15:guide>
        <p15:guide id="11" pos="1890">
          <p15:clr>
            <a:srgbClr val="F26B43"/>
          </p15:clr>
        </p15:guide>
        <p15:guide id="12" pos="2088">
          <p15:clr>
            <a:srgbClr val="F26B43"/>
          </p15:clr>
        </p15:guide>
        <p15:guide id="13" pos="2340">
          <p15:clr>
            <a:srgbClr val="F26B43"/>
          </p15:clr>
        </p15:guide>
        <p15:guide id="14" pos="2538">
          <p15:clr>
            <a:srgbClr val="F26B43"/>
          </p15:clr>
        </p15:guide>
        <p15:guide id="15" pos="2772">
          <p15:clr>
            <a:srgbClr val="F26B43"/>
          </p15:clr>
        </p15:guide>
        <p15:guide id="16" pos="2970">
          <p15:clr>
            <a:srgbClr val="F26B43"/>
          </p15:clr>
        </p15:guide>
        <p15:guide id="17" pos="3222">
          <p15:clr>
            <a:srgbClr val="F26B43"/>
          </p15:clr>
        </p15:guide>
        <p15:guide id="18" pos="3420">
          <p15:clr>
            <a:srgbClr val="F26B43"/>
          </p15:clr>
        </p15:guide>
        <p15:guide id="19" pos="3654">
          <p15:clr>
            <a:srgbClr val="F26B43"/>
          </p15:clr>
        </p15:guide>
        <p15:guide id="20" pos="3852">
          <p15:clr>
            <a:srgbClr val="F26B43"/>
          </p15:clr>
        </p15:guide>
        <p15:guide id="21" pos="4104">
          <p15:clr>
            <a:srgbClr val="F26B43"/>
          </p15:clr>
        </p15:guide>
        <p15:guide id="22" pos="4302">
          <p15:clr>
            <a:srgbClr val="F26B43"/>
          </p15:clr>
        </p15:guide>
        <p15:guide id="23" pos="4554">
          <p15:clr>
            <a:srgbClr val="F26B43"/>
          </p15:clr>
        </p15:guide>
        <p15:guide id="24" pos="4734">
          <p15:clr>
            <a:srgbClr val="F26B43"/>
          </p15:clr>
        </p15:guide>
        <p15:guide id="25" pos="4986">
          <p15:clr>
            <a:srgbClr val="F26B43"/>
          </p15:clr>
        </p15:guide>
        <p15:guide id="26" pos="518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514350" y="514350"/>
            <a:ext cx="8113014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514350" y="1371600"/>
            <a:ext cx="8113014" cy="3264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24">
          <p15:clr>
            <a:srgbClr val="F26B43"/>
          </p15:clr>
        </p15:guide>
        <p15:guide id="2" pos="324">
          <p15:clr>
            <a:srgbClr val="F26B43"/>
          </p15:clr>
        </p15:guide>
        <p15:guide id="3" pos="5436">
          <p15:clr>
            <a:srgbClr val="F26B43"/>
          </p15:clr>
        </p15:guide>
        <p15:guide id="4" pos="576">
          <p15:clr>
            <a:srgbClr val="F26B43"/>
          </p15:clr>
        </p15:guide>
        <p15:guide id="5" pos="756">
          <p15:clr>
            <a:srgbClr val="F26B43"/>
          </p15:clr>
        </p15:guide>
        <p15:guide id="6" pos="1026">
          <p15:clr>
            <a:srgbClr val="F26B43"/>
          </p15:clr>
        </p15:guide>
        <p15:guide id="7" pos="1206">
          <p15:clr>
            <a:srgbClr val="F26B43"/>
          </p15:clr>
        </p15:guide>
        <p15:guide id="8" pos="1458">
          <p15:clr>
            <a:srgbClr val="F26B43"/>
          </p15:clr>
        </p15:guide>
        <p15:guide id="9" pos="1638">
          <p15:clr>
            <a:srgbClr val="F26B43"/>
          </p15:clr>
        </p15:guide>
        <p15:guide id="10" pos="1908">
          <p15:clr>
            <a:srgbClr val="F26B43"/>
          </p15:clr>
        </p15:guide>
        <p15:guide id="11" pos="2088">
          <p15:clr>
            <a:srgbClr val="F26B43"/>
          </p15:clr>
        </p15:guide>
        <p15:guide id="12" pos="2340">
          <p15:clr>
            <a:srgbClr val="F26B43"/>
          </p15:clr>
        </p15:guide>
        <p15:guide id="13" pos="2520">
          <p15:clr>
            <a:srgbClr val="F26B43"/>
          </p15:clr>
        </p15:guide>
        <p15:guide id="14" pos="2790">
          <p15:clr>
            <a:srgbClr val="F26B43"/>
          </p15:clr>
        </p15:guide>
        <p15:guide id="15" pos="2970">
          <p15:clr>
            <a:srgbClr val="F26B43"/>
          </p15:clr>
        </p15:guide>
        <p15:guide id="16" pos="3240">
          <p15:clr>
            <a:srgbClr val="F26B43"/>
          </p15:clr>
        </p15:guide>
        <p15:guide id="17" pos="3420">
          <p15:clr>
            <a:srgbClr val="F26B43"/>
          </p15:clr>
        </p15:guide>
        <p15:guide id="18" pos="3672">
          <p15:clr>
            <a:srgbClr val="F26B43"/>
          </p15:clr>
        </p15:guide>
        <p15:guide id="19" pos="3852">
          <p15:clr>
            <a:srgbClr val="F26B43"/>
          </p15:clr>
        </p15:guide>
        <p15:guide id="20" pos="4122">
          <p15:clr>
            <a:srgbClr val="F26B43"/>
          </p15:clr>
        </p15:guide>
        <p15:guide id="21" pos="4302">
          <p15:clr>
            <a:srgbClr val="F26B43"/>
          </p15:clr>
        </p15:guide>
        <p15:guide id="22" pos="4554">
          <p15:clr>
            <a:srgbClr val="F26B43"/>
          </p15:clr>
        </p15:guide>
        <p15:guide id="23" pos="4734">
          <p15:clr>
            <a:srgbClr val="F26B43"/>
          </p15:clr>
        </p15:guide>
        <p15:guide id="24" pos="5004">
          <p15:clr>
            <a:srgbClr val="F26B43"/>
          </p15:clr>
        </p15:guide>
        <p15:guide id="25" pos="5184">
          <p15:clr>
            <a:srgbClr val="F26B43"/>
          </p15:clr>
        </p15:guide>
        <p15:guide id="26" orient="horz" pos="291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type="title"/>
          </p:nvPr>
        </p:nvSpPr>
        <p:spPr>
          <a:xfrm>
            <a:off x="514350" y="514350"/>
            <a:ext cx="8113014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idx="1" type="body"/>
          </p:nvPr>
        </p:nvSpPr>
        <p:spPr>
          <a:xfrm>
            <a:off x="514350" y="1371600"/>
            <a:ext cx="8113014" cy="3264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8450" lvl="2" marL="13716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8450" lvl="3" marL="18288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8450" lvl="4" marL="22860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24">
          <p15:clr>
            <a:srgbClr val="F26B43"/>
          </p15:clr>
        </p15:guide>
        <p15:guide id="2" pos="324">
          <p15:clr>
            <a:srgbClr val="F26B43"/>
          </p15:clr>
        </p15:guide>
        <p15:guide id="3" pos="5436">
          <p15:clr>
            <a:srgbClr val="F26B43"/>
          </p15:clr>
        </p15:guide>
        <p15:guide id="4" pos="576">
          <p15:clr>
            <a:srgbClr val="F26B43"/>
          </p15:clr>
        </p15:guide>
        <p15:guide id="5" pos="756">
          <p15:clr>
            <a:srgbClr val="F26B43"/>
          </p15:clr>
        </p15:guide>
        <p15:guide id="6" pos="1026">
          <p15:clr>
            <a:srgbClr val="F26B43"/>
          </p15:clr>
        </p15:guide>
        <p15:guide id="7" pos="1206">
          <p15:clr>
            <a:srgbClr val="F26B43"/>
          </p15:clr>
        </p15:guide>
        <p15:guide id="8" pos="1458">
          <p15:clr>
            <a:srgbClr val="F26B43"/>
          </p15:clr>
        </p15:guide>
        <p15:guide id="9" pos="1638">
          <p15:clr>
            <a:srgbClr val="F26B43"/>
          </p15:clr>
        </p15:guide>
        <p15:guide id="10" pos="1908">
          <p15:clr>
            <a:srgbClr val="F26B43"/>
          </p15:clr>
        </p15:guide>
        <p15:guide id="11" pos="2088">
          <p15:clr>
            <a:srgbClr val="F26B43"/>
          </p15:clr>
        </p15:guide>
        <p15:guide id="12" pos="2340">
          <p15:clr>
            <a:srgbClr val="F26B43"/>
          </p15:clr>
        </p15:guide>
        <p15:guide id="13" pos="2520">
          <p15:clr>
            <a:srgbClr val="F26B43"/>
          </p15:clr>
        </p15:guide>
        <p15:guide id="14" pos="2790">
          <p15:clr>
            <a:srgbClr val="F26B43"/>
          </p15:clr>
        </p15:guide>
        <p15:guide id="15" pos="2970">
          <p15:clr>
            <a:srgbClr val="F26B43"/>
          </p15:clr>
        </p15:guide>
        <p15:guide id="16" pos="3240">
          <p15:clr>
            <a:srgbClr val="F26B43"/>
          </p15:clr>
        </p15:guide>
        <p15:guide id="17" pos="3420">
          <p15:clr>
            <a:srgbClr val="F26B43"/>
          </p15:clr>
        </p15:guide>
        <p15:guide id="18" pos="3672">
          <p15:clr>
            <a:srgbClr val="F26B43"/>
          </p15:clr>
        </p15:guide>
        <p15:guide id="19" pos="3852">
          <p15:clr>
            <a:srgbClr val="F26B43"/>
          </p15:clr>
        </p15:guide>
        <p15:guide id="20" pos="4122">
          <p15:clr>
            <a:srgbClr val="F26B43"/>
          </p15:clr>
        </p15:guide>
        <p15:guide id="21" pos="4302">
          <p15:clr>
            <a:srgbClr val="F26B43"/>
          </p15:clr>
        </p15:guide>
        <p15:guide id="22" pos="4554">
          <p15:clr>
            <a:srgbClr val="F26B43"/>
          </p15:clr>
        </p15:guide>
        <p15:guide id="23" pos="4734">
          <p15:clr>
            <a:srgbClr val="F26B43"/>
          </p15:clr>
        </p15:guide>
        <p15:guide id="24" pos="5004">
          <p15:clr>
            <a:srgbClr val="F26B43"/>
          </p15:clr>
        </p15:guide>
        <p15:guide id="25" pos="5184">
          <p15:clr>
            <a:srgbClr val="F26B43"/>
          </p15:clr>
        </p15:guide>
        <p15:guide id="26" orient="horz" pos="291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8"/>
          <p:cNvSpPr txBox="1"/>
          <p:nvPr>
            <p:ph type="title"/>
          </p:nvPr>
        </p:nvSpPr>
        <p:spPr>
          <a:xfrm>
            <a:off x="514350" y="514350"/>
            <a:ext cx="8113014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38"/>
          <p:cNvSpPr txBox="1"/>
          <p:nvPr>
            <p:ph idx="1" type="body"/>
          </p:nvPr>
        </p:nvSpPr>
        <p:spPr>
          <a:xfrm>
            <a:off x="514350" y="1371600"/>
            <a:ext cx="8113014" cy="3264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60" name="Google Shape;160;p38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24">
          <p15:clr>
            <a:srgbClr val="F26B43"/>
          </p15:clr>
        </p15:guide>
        <p15:guide id="2" pos="324">
          <p15:clr>
            <a:srgbClr val="F26B43"/>
          </p15:clr>
        </p15:guide>
        <p15:guide id="3" pos="5436">
          <p15:clr>
            <a:srgbClr val="F26B43"/>
          </p15:clr>
        </p15:guide>
        <p15:guide id="4" pos="576">
          <p15:clr>
            <a:srgbClr val="F26B43"/>
          </p15:clr>
        </p15:guide>
        <p15:guide id="5" pos="756">
          <p15:clr>
            <a:srgbClr val="F26B43"/>
          </p15:clr>
        </p15:guide>
        <p15:guide id="6" pos="1026">
          <p15:clr>
            <a:srgbClr val="F26B43"/>
          </p15:clr>
        </p15:guide>
        <p15:guide id="7" pos="1206">
          <p15:clr>
            <a:srgbClr val="F26B43"/>
          </p15:clr>
        </p15:guide>
        <p15:guide id="8" pos="1458">
          <p15:clr>
            <a:srgbClr val="F26B43"/>
          </p15:clr>
        </p15:guide>
        <p15:guide id="9" pos="1638">
          <p15:clr>
            <a:srgbClr val="F26B43"/>
          </p15:clr>
        </p15:guide>
        <p15:guide id="10" pos="1908">
          <p15:clr>
            <a:srgbClr val="F26B43"/>
          </p15:clr>
        </p15:guide>
        <p15:guide id="11" pos="2088">
          <p15:clr>
            <a:srgbClr val="F26B43"/>
          </p15:clr>
        </p15:guide>
        <p15:guide id="12" pos="2340">
          <p15:clr>
            <a:srgbClr val="F26B43"/>
          </p15:clr>
        </p15:guide>
        <p15:guide id="13" pos="2520">
          <p15:clr>
            <a:srgbClr val="F26B43"/>
          </p15:clr>
        </p15:guide>
        <p15:guide id="14" pos="2790">
          <p15:clr>
            <a:srgbClr val="F26B43"/>
          </p15:clr>
        </p15:guide>
        <p15:guide id="15" pos="2970">
          <p15:clr>
            <a:srgbClr val="F26B43"/>
          </p15:clr>
        </p15:guide>
        <p15:guide id="16" pos="3240">
          <p15:clr>
            <a:srgbClr val="F26B43"/>
          </p15:clr>
        </p15:guide>
        <p15:guide id="17" pos="3420">
          <p15:clr>
            <a:srgbClr val="F26B43"/>
          </p15:clr>
        </p15:guide>
        <p15:guide id="18" pos="3672">
          <p15:clr>
            <a:srgbClr val="F26B43"/>
          </p15:clr>
        </p15:guide>
        <p15:guide id="19" pos="3852">
          <p15:clr>
            <a:srgbClr val="F26B43"/>
          </p15:clr>
        </p15:guide>
        <p15:guide id="20" pos="4122">
          <p15:clr>
            <a:srgbClr val="F26B43"/>
          </p15:clr>
        </p15:guide>
        <p15:guide id="21" pos="4302">
          <p15:clr>
            <a:srgbClr val="F26B43"/>
          </p15:clr>
        </p15:guide>
        <p15:guide id="22" pos="4554">
          <p15:clr>
            <a:srgbClr val="F26B43"/>
          </p15:clr>
        </p15:guide>
        <p15:guide id="23" pos="4734">
          <p15:clr>
            <a:srgbClr val="F26B43"/>
          </p15:clr>
        </p15:guide>
        <p15:guide id="24" pos="5004">
          <p15:clr>
            <a:srgbClr val="F26B43"/>
          </p15:clr>
        </p15:guide>
        <p15:guide id="25" pos="5184">
          <p15:clr>
            <a:srgbClr val="F26B43"/>
          </p15:clr>
        </p15:guide>
        <p15:guide id="26" orient="horz" pos="29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4.jpg"/><Relationship Id="rId5" Type="http://schemas.openxmlformats.org/officeDocument/2006/relationships/image" Target="../media/image17.png"/><Relationship Id="rId6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7.png"/><Relationship Id="rId13" Type="http://schemas.openxmlformats.org/officeDocument/2006/relationships/image" Target="../media/image31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9" Type="http://schemas.openxmlformats.org/officeDocument/2006/relationships/image" Target="../media/image32.png"/><Relationship Id="rId15" Type="http://schemas.openxmlformats.org/officeDocument/2006/relationships/image" Target="../media/image34.png"/><Relationship Id="rId14" Type="http://schemas.openxmlformats.org/officeDocument/2006/relationships/image" Target="../media/image33.png"/><Relationship Id="rId16" Type="http://schemas.openxmlformats.org/officeDocument/2006/relationships/image" Target="../media/image35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Relationship Id="rId8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Relationship Id="rId6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45.jp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9" Type="http://schemas.openxmlformats.org/officeDocument/2006/relationships/image" Target="../media/image13.png"/><Relationship Id="rId5" Type="http://schemas.openxmlformats.org/officeDocument/2006/relationships/image" Target="../media/image10.jpg"/><Relationship Id="rId6" Type="http://schemas.openxmlformats.org/officeDocument/2006/relationships/image" Target="../media/image12.jpg"/><Relationship Id="rId7" Type="http://schemas.openxmlformats.org/officeDocument/2006/relationships/image" Target="../media/image43.jpg"/><Relationship Id="rId8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2775" y="1316775"/>
            <a:ext cx="5338450" cy="33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51"/>
          <p:cNvSpPr txBox="1"/>
          <p:nvPr/>
        </p:nvSpPr>
        <p:spPr>
          <a:xfrm>
            <a:off x="1397925" y="661900"/>
            <a:ext cx="6633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en" sz="3800" u="none" cap="none" strike="noStrike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Course Management System</a:t>
            </a:r>
            <a:endParaRPr b="0" i="0" sz="3800" u="none" cap="none" strike="noStrike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1" name="Google Shape;381;p60"/>
          <p:cNvGraphicFramePr/>
          <p:nvPr/>
        </p:nvGraphicFramePr>
        <p:xfrm>
          <a:off x="1056075" y="90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{C9C57ACE-A7B3-4995-8454-BDECCE1928C6}</a:tableStyleId>
              </a:tblPr>
              <a:tblGrid>
                <a:gridCol w="2336550"/>
                <a:gridCol w="423617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Name</a:t>
                      </a:r>
                      <a:endParaRPr b="1"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Responsibility</a:t>
                      </a:r>
                      <a:endParaRPr b="1"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Anadi and Divij</a:t>
                      </a:r>
                      <a:r>
                        <a:rPr lang="en" sz="14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</a:t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Use Case Diagrams of Admi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n, Professor and Student</a:t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Anup and Mahidhar</a:t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Class Diagrams of Admin, Professor and Student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Aryan Nair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Activity Diagrams of Admin, Professor and Student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Anubhuti Srivastava</a:t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Sequence Diagrams of Admin, Professor and Student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Banda Sahithi 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JavaDoc Generation and following best coding practices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Anand Pandey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POS &amp; Dropwizard Integration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1"/>
          <p:cNvSpPr txBox="1"/>
          <p:nvPr>
            <p:ph type="ctrTitle"/>
          </p:nvPr>
        </p:nvSpPr>
        <p:spPr>
          <a:xfrm>
            <a:off x="847165" y="2049568"/>
            <a:ext cx="2897521" cy="43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Project Goals</a:t>
            </a:r>
            <a:endParaRPr sz="11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88" name="Google Shape;388;p61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389" name="Google Shape;38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7075" y="0"/>
            <a:ext cx="5297724" cy="51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/>
          <p:cNvSpPr txBox="1"/>
          <p:nvPr>
            <p:ph type="title"/>
          </p:nvPr>
        </p:nvSpPr>
        <p:spPr>
          <a:xfrm>
            <a:off x="514350" y="339786"/>
            <a:ext cx="8112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b="1" lang="en" sz="29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Problem Statement</a:t>
            </a:r>
            <a:endParaRPr sz="29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396" name="Google Shape;396;p62"/>
          <p:cNvGrpSpPr/>
          <p:nvPr/>
        </p:nvGrpSpPr>
        <p:grpSpPr>
          <a:xfrm>
            <a:off x="5554484" y="1088957"/>
            <a:ext cx="1303525" cy="1306319"/>
            <a:chOff x="403166" y="1435608"/>
            <a:chExt cx="2456700" cy="2596024"/>
          </a:xfrm>
        </p:grpSpPr>
        <p:sp>
          <p:nvSpPr>
            <p:cNvPr id="397" name="Google Shape;397;p62"/>
            <p:cNvSpPr/>
            <p:nvPr/>
          </p:nvSpPr>
          <p:spPr>
            <a:xfrm>
              <a:off x="403166" y="1539832"/>
              <a:ext cx="2456700" cy="24918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398" name="Google Shape;398;p62"/>
            <p:cNvPicPr preferRelativeResize="0"/>
            <p:nvPr/>
          </p:nvPicPr>
          <p:blipFill rotWithShape="1">
            <a:blip r:embed="rId3">
              <a:alphaModFix/>
            </a:blip>
            <a:srcRect b="16268" l="24437" r="26021" t="15289"/>
            <a:stretch/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" name="Google Shape;399;p62"/>
            <p:cNvSpPr/>
            <p:nvPr/>
          </p:nvSpPr>
          <p:spPr>
            <a:xfrm>
              <a:off x="573783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00" name="Google Shape;400;p62"/>
            <p:cNvSpPr txBox="1"/>
            <p:nvPr/>
          </p:nvSpPr>
          <p:spPr>
            <a:xfrm>
              <a:off x="726842" y="1514247"/>
              <a:ext cx="3792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1" name="Google Shape;401;p62"/>
          <p:cNvSpPr txBox="1"/>
          <p:nvPr/>
        </p:nvSpPr>
        <p:spPr>
          <a:xfrm>
            <a:off x="5381742" y="2681077"/>
            <a:ext cx="1913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Quality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62"/>
          <p:cNvSpPr txBox="1"/>
          <p:nvPr/>
        </p:nvSpPr>
        <p:spPr>
          <a:xfrm>
            <a:off x="7194664" y="2678229"/>
            <a:ext cx="1913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3" name="Google Shape;403;p62"/>
          <p:cNvGrpSpPr/>
          <p:nvPr/>
        </p:nvGrpSpPr>
        <p:grpSpPr>
          <a:xfrm>
            <a:off x="7649499" y="1064857"/>
            <a:ext cx="1268149" cy="1327312"/>
            <a:chOff x="3363489" y="1435608"/>
            <a:chExt cx="2456700" cy="2592406"/>
          </a:xfrm>
        </p:grpSpPr>
        <p:pic>
          <p:nvPicPr>
            <p:cNvPr id="404" name="Google Shape;404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62"/>
            <p:cNvSpPr/>
            <p:nvPr/>
          </p:nvSpPr>
          <p:spPr>
            <a:xfrm>
              <a:off x="3363489" y="1575814"/>
              <a:ext cx="2456700" cy="24522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06" name="Google Shape;406;p62"/>
            <p:cNvSpPr/>
            <p:nvPr/>
          </p:nvSpPr>
          <p:spPr>
            <a:xfrm>
              <a:off x="3560165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07" name="Google Shape;407;p62"/>
            <p:cNvSpPr txBox="1"/>
            <p:nvPr/>
          </p:nvSpPr>
          <p:spPr>
            <a:xfrm>
              <a:off x="3676543" y="1515148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p62"/>
          <p:cNvSpPr txBox="1"/>
          <p:nvPr/>
        </p:nvSpPr>
        <p:spPr>
          <a:xfrm>
            <a:off x="5381742" y="4610882"/>
            <a:ext cx="1913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62"/>
          <p:cNvSpPr txBox="1"/>
          <p:nvPr/>
        </p:nvSpPr>
        <p:spPr>
          <a:xfrm>
            <a:off x="7181441" y="4637823"/>
            <a:ext cx="1913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0" name="Google Shape;410;p62"/>
          <p:cNvGrpSpPr/>
          <p:nvPr/>
        </p:nvGrpSpPr>
        <p:grpSpPr>
          <a:xfrm>
            <a:off x="5554420" y="3140487"/>
            <a:ext cx="1554354" cy="1497120"/>
            <a:chOff x="6338184" y="1435608"/>
            <a:chExt cx="2456700" cy="2596011"/>
          </a:xfrm>
        </p:grpSpPr>
        <p:sp>
          <p:nvSpPr>
            <p:cNvPr id="411" name="Google Shape;411;p62"/>
            <p:cNvSpPr/>
            <p:nvPr/>
          </p:nvSpPr>
          <p:spPr>
            <a:xfrm>
              <a:off x="6338184" y="1579419"/>
              <a:ext cx="2456700" cy="24522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12" name="Google Shape;412;p62"/>
            <p:cNvSpPr/>
            <p:nvPr/>
          </p:nvSpPr>
          <p:spPr>
            <a:xfrm>
              <a:off x="6584024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13" name="Google Shape;413;p62"/>
            <p:cNvSpPr txBox="1"/>
            <p:nvPr/>
          </p:nvSpPr>
          <p:spPr>
            <a:xfrm>
              <a:off x="6700402" y="1579419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4" name="Google Shape;414;p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20088" y="1979529"/>
              <a:ext cx="1113645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5" name="Google Shape;415;p62"/>
          <p:cNvGrpSpPr/>
          <p:nvPr/>
        </p:nvGrpSpPr>
        <p:grpSpPr>
          <a:xfrm>
            <a:off x="7675920" y="3216512"/>
            <a:ext cx="1241616" cy="1294088"/>
            <a:chOff x="9314007" y="1435608"/>
            <a:chExt cx="2456700" cy="2604323"/>
          </a:xfrm>
        </p:grpSpPr>
        <p:grpSp>
          <p:nvGrpSpPr>
            <p:cNvPr id="416" name="Google Shape;416;p62"/>
            <p:cNvGrpSpPr/>
            <p:nvPr/>
          </p:nvGrpSpPr>
          <p:grpSpPr>
            <a:xfrm>
              <a:off x="9314007" y="1435608"/>
              <a:ext cx="2456700" cy="2604323"/>
              <a:chOff x="9314007" y="1435608"/>
              <a:chExt cx="2456700" cy="2604323"/>
            </a:xfrm>
          </p:grpSpPr>
          <p:sp>
            <p:nvSpPr>
              <p:cNvPr id="417" name="Google Shape;417;p62"/>
              <p:cNvSpPr/>
              <p:nvPr/>
            </p:nvSpPr>
            <p:spPr>
              <a:xfrm>
                <a:off x="9314007" y="1587731"/>
                <a:ext cx="2456700" cy="2452200"/>
              </a:xfrm>
              <a:prstGeom prst="ellipse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418" name="Google Shape;418;p6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762979" y="1962904"/>
                <a:ext cx="1586170" cy="1586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9" name="Google Shape;419;p62"/>
              <p:cNvSpPr/>
              <p:nvPr/>
            </p:nvSpPr>
            <p:spPr>
              <a:xfrm>
                <a:off x="9380505" y="1435608"/>
                <a:ext cx="694200" cy="731400"/>
              </a:xfrm>
              <a:prstGeom prst="ellipse">
                <a:avLst/>
              </a:prstGeom>
              <a:solidFill>
                <a:srgbClr val="EE646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420" name="Google Shape;420;p62"/>
            <p:cNvSpPr txBox="1"/>
            <p:nvPr/>
          </p:nvSpPr>
          <p:spPr>
            <a:xfrm>
              <a:off x="9496883" y="1555976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1" name="Google Shape;421;p62"/>
          <p:cNvSpPr txBox="1"/>
          <p:nvPr/>
        </p:nvSpPr>
        <p:spPr>
          <a:xfrm>
            <a:off x="343500" y="1143203"/>
            <a:ext cx="5056200" cy="3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To develop a POS application and REST API for </a:t>
            </a:r>
            <a:r>
              <a:rPr b="1" i="0" lang="en" sz="20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Course Registration System</a:t>
            </a:r>
            <a:r>
              <a:rPr b="0" i="0" lang="en" sz="20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using JAVA where the student can register, add/drop course, professors can view courses, enrolled students while admin can manage users, add/drop courses to catalog</a:t>
            </a:r>
            <a:endParaRPr b="0" i="0" sz="20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3"/>
          <p:cNvSpPr txBox="1"/>
          <p:nvPr>
            <p:ph type="ctrTitle"/>
          </p:nvPr>
        </p:nvSpPr>
        <p:spPr>
          <a:xfrm>
            <a:off x="618475" y="1920225"/>
            <a:ext cx="2742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Engineering</a:t>
            </a:r>
            <a:br>
              <a:rPr lang="en" sz="33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r>
              <a:rPr lang="en" sz="33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Practices</a:t>
            </a:r>
            <a:endParaRPr sz="11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28" name="Google Shape;428;p63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429" name="Google Shape;429;p6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650" r="8649" t="0"/>
          <a:stretch/>
        </p:blipFill>
        <p:spPr>
          <a:xfrm>
            <a:off x="4398264" y="0"/>
            <a:ext cx="4732020" cy="5131106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1575" y="482800"/>
            <a:ext cx="4286774" cy="428319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4"/>
          <p:cNvSpPr/>
          <p:nvPr/>
        </p:nvSpPr>
        <p:spPr>
          <a:xfrm>
            <a:off x="4836375" y="276275"/>
            <a:ext cx="1328700" cy="602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Requirement Gathering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4"/>
          <p:cNvSpPr/>
          <p:nvPr/>
        </p:nvSpPr>
        <p:spPr>
          <a:xfrm>
            <a:off x="6165075" y="2175075"/>
            <a:ext cx="1328700" cy="602700"/>
          </a:xfrm>
          <a:prstGeom prst="wedgeRoundRectCallout">
            <a:avLst>
              <a:gd fmla="val -55673" name="adj1"/>
              <a:gd fmla="val 23673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 Stack Selection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64"/>
          <p:cNvSpPr/>
          <p:nvPr/>
        </p:nvSpPr>
        <p:spPr>
          <a:xfrm>
            <a:off x="5383325" y="4189950"/>
            <a:ext cx="1514700" cy="878400"/>
          </a:xfrm>
          <a:prstGeom prst="wedgeRoundRectCallout">
            <a:avLst>
              <a:gd fmla="val -60834" name="adj1"/>
              <a:gd fmla="val -31973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UML Artifacts, Architecture Design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64"/>
          <p:cNvSpPr/>
          <p:nvPr/>
        </p:nvSpPr>
        <p:spPr>
          <a:xfrm>
            <a:off x="2386050" y="4385800"/>
            <a:ext cx="1328700" cy="602700"/>
          </a:xfrm>
          <a:prstGeom prst="wedgeRoundRectCallout">
            <a:avLst>
              <a:gd fmla="val 25011" name="adj1"/>
              <a:gd fmla="val -67741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development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5"/>
          <p:cNvSpPr txBox="1"/>
          <p:nvPr>
            <p:ph type="ctrTitle"/>
          </p:nvPr>
        </p:nvSpPr>
        <p:spPr>
          <a:xfrm>
            <a:off x="960250" y="2042137"/>
            <a:ext cx="21381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Tech Stack</a:t>
            </a:r>
            <a:endParaRPr sz="1100">
              <a:solidFill>
                <a:srgbClr val="3C78D8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45" name="Google Shape;445;p65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446" name="Google Shape;44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750" y="0"/>
            <a:ext cx="50192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6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453" name="Google Shape;453;p66"/>
          <p:cNvSpPr/>
          <p:nvPr/>
        </p:nvSpPr>
        <p:spPr>
          <a:xfrm>
            <a:off x="174559" y="249380"/>
            <a:ext cx="1645920" cy="7107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Designing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54" name="Google Shape;454;p66"/>
          <p:cNvSpPr/>
          <p:nvPr/>
        </p:nvSpPr>
        <p:spPr>
          <a:xfrm>
            <a:off x="1959725" y="249382"/>
            <a:ext cx="1645920" cy="7107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Backend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55" name="Google Shape;455;p66"/>
          <p:cNvSpPr/>
          <p:nvPr/>
        </p:nvSpPr>
        <p:spPr>
          <a:xfrm>
            <a:off x="3744884" y="249380"/>
            <a:ext cx="1645920" cy="71073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Testing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56" name="Google Shape;456;p66"/>
          <p:cNvSpPr/>
          <p:nvPr/>
        </p:nvSpPr>
        <p:spPr>
          <a:xfrm>
            <a:off x="5530038" y="255615"/>
            <a:ext cx="1645920" cy="7107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Data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57" name="Google Shape;457;p66"/>
          <p:cNvSpPr/>
          <p:nvPr/>
        </p:nvSpPr>
        <p:spPr>
          <a:xfrm>
            <a:off x="7315200" y="249380"/>
            <a:ext cx="1645920" cy="710738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SCM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58" name="Google Shape;458;p66"/>
          <p:cNvSpPr/>
          <p:nvPr/>
        </p:nvSpPr>
        <p:spPr>
          <a:xfrm>
            <a:off x="1959709" y="1041851"/>
            <a:ext cx="1645800" cy="38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9" name="Google Shape;459;p66"/>
          <p:cNvSpPr/>
          <p:nvPr/>
        </p:nvSpPr>
        <p:spPr>
          <a:xfrm>
            <a:off x="3744884" y="985051"/>
            <a:ext cx="1645920" cy="38349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ID</a:t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0" name="Google Shape;460;p66"/>
          <p:cNvSpPr/>
          <p:nvPr/>
        </p:nvSpPr>
        <p:spPr>
          <a:xfrm>
            <a:off x="5530038" y="985049"/>
            <a:ext cx="1645800" cy="38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1" name="Google Shape;461;p66"/>
          <p:cNvSpPr/>
          <p:nvPr/>
        </p:nvSpPr>
        <p:spPr>
          <a:xfrm>
            <a:off x="7315198" y="985050"/>
            <a:ext cx="1645920" cy="38349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2" name="Google Shape;462;p66"/>
          <p:cNvSpPr/>
          <p:nvPr/>
        </p:nvSpPr>
        <p:spPr>
          <a:xfrm flipH="1">
            <a:off x="174557" y="941413"/>
            <a:ext cx="1645919" cy="19326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UML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3" name="Google Shape;463;p66"/>
          <p:cNvSpPr/>
          <p:nvPr/>
        </p:nvSpPr>
        <p:spPr>
          <a:xfrm flipH="1">
            <a:off x="1959722" y="941414"/>
            <a:ext cx="1645919" cy="18703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Core Language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4" name="Google Shape;464;p66"/>
          <p:cNvSpPr/>
          <p:nvPr/>
        </p:nvSpPr>
        <p:spPr>
          <a:xfrm flipH="1">
            <a:off x="1957795" y="1720906"/>
            <a:ext cx="1645919" cy="18703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Framework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5" name="Google Shape;465;p66"/>
          <p:cNvSpPr/>
          <p:nvPr/>
        </p:nvSpPr>
        <p:spPr>
          <a:xfrm flipH="1">
            <a:off x="7315200" y="966348"/>
            <a:ext cx="1645800" cy="382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Code Collaboration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66" name="Google Shape;466;p66"/>
          <p:cNvPicPr preferRelativeResize="0"/>
          <p:nvPr/>
        </p:nvPicPr>
        <p:blipFill rotWithShape="1">
          <a:blip r:embed="rId3">
            <a:alphaModFix/>
          </a:blip>
          <a:srcRect b="-3" l="9305" r="0" t="12930"/>
          <a:stretch/>
        </p:blipFill>
        <p:spPr>
          <a:xfrm>
            <a:off x="5829300" y="1398248"/>
            <a:ext cx="1147000" cy="65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8377" y="1137330"/>
            <a:ext cx="384752" cy="52980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6"/>
          <p:cNvSpPr/>
          <p:nvPr/>
        </p:nvSpPr>
        <p:spPr>
          <a:xfrm flipH="1">
            <a:off x="3744988" y="941413"/>
            <a:ext cx="1645800" cy="186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Tools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9" name="Google Shape;469;p66"/>
          <p:cNvSpPr/>
          <p:nvPr/>
        </p:nvSpPr>
        <p:spPr>
          <a:xfrm flipH="1">
            <a:off x="5530091" y="972580"/>
            <a:ext cx="1645800" cy="186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SQL Database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0" name="Google Shape;470;p66"/>
          <p:cNvSpPr/>
          <p:nvPr/>
        </p:nvSpPr>
        <p:spPr>
          <a:xfrm flipH="1">
            <a:off x="1959813" y="4339012"/>
            <a:ext cx="1645800" cy="397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Application Server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71" name="Google Shape;471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01150" y="2231063"/>
            <a:ext cx="904483" cy="5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59825" y="3400446"/>
            <a:ext cx="954950" cy="54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19774" y="3303928"/>
            <a:ext cx="620100" cy="66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38054" y="1214189"/>
            <a:ext cx="1099874" cy="764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71724" y="2371875"/>
            <a:ext cx="710702" cy="71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67672" y="1497287"/>
            <a:ext cx="1147000" cy="634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74363" y="1348538"/>
            <a:ext cx="1446300" cy="62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23475" y="2280275"/>
            <a:ext cx="1147000" cy="478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844725" y="3973638"/>
            <a:ext cx="904475" cy="9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029802" y="2141975"/>
            <a:ext cx="620100" cy="80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668359" y="2141975"/>
            <a:ext cx="1369267" cy="9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874250" y="3011088"/>
            <a:ext cx="7107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7"/>
          <p:cNvSpPr txBox="1"/>
          <p:nvPr>
            <p:ph type="ctrTitle"/>
          </p:nvPr>
        </p:nvSpPr>
        <p:spPr>
          <a:xfrm>
            <a:off x="3019575" y="2166000"/>
            <a:ext cx="33906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UML Diagrams</a:t>
            </a:r>
            <a:endParaRPr/>
          </a:p>
        </p:txBody>
      </p:sp>
      <p:cxnSp>
        <p:nvCxnSpPr>
          <p:cNvPr id="488" name="Google Shape;488;p67"/>
          <p:cNvCxnSpPr/>
          <p:nvPr/>
        </p:nvCxnSpPr>
        <p:spPr>
          <a:xfrm flipH="1">
            <a:off x="2493225" y="2977500"/>
            <a:ext cx="526800" cy="640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9" name="Google Shape;489;p67"/>
          <p:cNvCxnSpPr/>
          <p:nvPr/>
        </p:nvCxnSpPr>
        <p:spPr>
          <a:xfrm rot="10800000">
            <a:off x="2357550" y="1525800"/>
            <a:ext cx="671400" cy="640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0" name="Google Shape;490;p67"/>
          <p:cNvCxnSpPr/>
          <p:nvPr/>
        </p:nvCxnSpPr>
        <p:spPr>
          <a:xfrm flipH="1" rot="10800000">
            <a:off x="6115050" y="1525800"/>
            <a:ext cx="697500" cy="640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1" name="Google Shape;491;p67"/>
          <p:cNvCxnSpPr/>
          <p:nvPr/>
        </p:nvCxnSpPr>
        <p:spPr>
          <a:xfrm>
            <a:off x="6182250" y="2977500"/>
            <a:ext cx="534900" cy="640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2" name="Google Shape;492;p67"/>
          <p:cNvSpPr txBox="1"/>
          <p:nvPr/>
        </p:nvSpPr>
        <p:spPr>
          <a:xfrm>
            <a:off x="245550" y="969075"/>
            <a:ext cx="211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Use Case diagram</a:t>
            </a:r>
            <a:endParaRPr sz="21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93" name="Google Shape;493;p67"/>
          <p:cNvSpPr txBox="1"/>
          <p:nvPr/>
        </p:nvSpPr>
        <p:spPr>
          <a:xfrm>
            <a:off x="6812550" y="969075"/>
            <a:ext cx="211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Class </a:t>
            </a:r>
            <a:r>
              <a:rPr lang="en" sz="21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diagram</a:t>
            </a:r>
            <a:endParaRPr sz="21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94" name="Google Shape;494;p67"/>
          <p:cNvSpPr txBox="1"/>
          <p:nvPr/>
        </p:nvSpPr>
        <p:spPr>
          <a:xfrm>
            <a:off x="381225" y="3684125"/>
            <a:ext cx="211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Activity</a:t>
            </a:r>
            <a:r>
              <a:rPr lang="en" sz="21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 diagram</a:t>
            </a:r>
            <a:endParaRPr sz="21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95" name="Google Shape;495;p67"/>
          <p:cNvSpPr txBox="1"/>
          <p:nvPr/>
        </p:nvSpPr>
        <p:spPr>
          <a:xfrm>
            <a:off x="6717150" y="3617700"/>
            <a:ext cx="211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Sequence</a:t>
            </a:r>
            <a:r>
              <a:rPr lang="en" sz="21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 diagram</a:t>
            </a:r>
            <a:endParaRPr sz="21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8"/>
          <p:cNvSpPr txBox="1"/>
          <p:nvPr>
            <p:ph type="ctrTitle"/>
          </p:nvPr>
        </p:nvSpPr>
        <p:spPr>
          <a:xfrm>
            <a:off x="751698" y="2135250"/>
            <a:ext cx="30162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Architecture Design</a:t>
            </a:r>
            <a:endParaRPr sz="1100">
              <a:solidFill>
                <a:srgbClr val="3C78D8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02" name="Google Shape;502;p68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503" name="Google Shape;50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9625" y="5400"/>
            <a:ext cx="5214374" cy="51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9"/>
          <p:cNvSpPr/>
          <p:nvPr/>
        </p:nvSpPr>
        <p:spPr>
          <a:xfrm>
            <a:off x="2664675" y="1195475"/>
            <a:ext cx="5454600" cy="3117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9" name="Google Shape;50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013" y="2258750"/>
            <a:ext cx="669350" cy="446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69"/>
          <p:cNvCxnSpPr/>
          <p:nvPr/>
        </p:nvCxnSpPr>
        <p:spPr>
          <a:xfrm>
            <a:off x="1565350" y="2517250"/>
            <a:ext cx="966600" cy="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1" name="Google Shape;511;p69"/>
          <p:cNvSpPr txBox="1"/>
          <p:nvPr/>
        </p:nvSpPr>
        <p:spPr>
          <a:xfrm>
            <a:off x="1476613" y="2122950"/>
            <a:ext cx="100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HTTP Request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2" name="Google Shape;51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702" y="2850720"/>
            <a:ext cx="583976" cy="405749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9"/>
          <p:cNvSpPr/>
          <p:nvPr/>
        </p:nvSpPr>
        <p:spPr>
          <a:xfrm>
            <a:off x="3117350" y="1827975"/>
            <a:ext cx="271500" cy="197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69"/>
          <p:cNvSpPr/>
          <p:nvPr/>
        </p:nvSpPr>
        <p:spPr>
          <a:xfrm>
            <a:off x="5436650" y="1827975"/>
            <a:ext cx="271500" cy="197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69"/>
          <p:cNvSpPr/>
          <p:nvPr/>
        </p:nvSpPr>
        <p:spPr>
          <a:xfrm>
            <a:off x="4209388" y="1827975"/>
            <a:ext cx="271500" cy="1975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69"/>
          <p:cNvPicPr preferRelativeResize="0"/>
          <p:nvPr/>
        </p:nvPicPr>
        <p:blipFill rotWithShape="1">
          <a:blip r:embed="rId5">
            <a:alphaModFix/>
          </a:blip>
          <a:srcRect b="-1" l="9305" r="0" t="12930"/>
          <a:stretch/>
        </p:blipFill>
        <p:spPr>
          <a:xfrm>
            <a:off x="6751999" y="3162299"/>
            <a:ext cx="954963" cy="5490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69"/>
          <p:cNvCxnSpPr/>
          <p:nvPr/>
        </p:nvCxnSpPr>
        <p:spPr>
          <a:xfrm>
            <a:off x="3439425" y="2568600"/>
            <a:ext cx="719400" cy="6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8" name="Google Shape;518;p69"/>
          <p:cNvCxnSpPr/>
          <p:nvPr/>
        </p:nvCxnSpPr>
        <p:spPr>
          <a:xfrm>
            <a:off x="4572000" y="2568600"/>
            <a:ext cx="719400" cy="6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9" name="Google Shape;519;p69"/>
          <p:cNvCxnSpPr/>
          <p:nvPr/>
        </p:nvCxnSpPr>
        <p:spPr>
          <a:xfrm rot="10800000">
            <a:off x="4597200" y="2968125"/>
            <a:ext cx="669000" cy="12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0" name="Google Shape;520;p69"/>
          <p:cNvCxnSpPr/>
          <p:nvPr/>
        </p:nvCxnSpPr>
        <p:spPr>
          <a:xfrm rot="10800000">
            <a:off x="3439425" y="2974425"/>
            <a:ext cx="694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1" name="Google Shape;521;p69"/>
          <p:cNvCxnSpPr/>
          <p:nvPr/>
        </p:nvCxnSpPr>
        <p:spPr>
          <a:xfrm rot="10800000">
            <a:off x="1555738" y="2995963"/>
            <a:ext cx="985800" cy="13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2" name="Google Shape;522;p69"/>
          <p:cNvCxnSpPr/>
          <p:nvPr/>
        </p:nvCxnSpPr>
        <p:spPr>
          <a:xfrm>
            <a:off x="5745015" y="2569650"/>
            <a:ext cx="1059000" cy="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3" name="Google Shape;523;p69"/>
          <p:cNvCxnSpPr/>
          <p:nvPr/>
        </p:nvCxnSpPr>
        <p:spPr>
          <a:xfrm rot="10800000">
            <a:off x="5781625" y="2967675"/>
            <a:ext cx="985800" cy="13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4" name="Google Shape;524;p69"/>
          <p:cNvSpPr txBox="1"/>
          <p:nvPr/>
        </p:nvSpPr>
        <p:spPr>
          <a:xfrm>
            <a:off x="1430675" y="3064600"/>
            <a:ext cx="1059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HTTP Response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5" name="Google Shape;525;p69"/>
          <p:cNvSpPr txBox="1"/>
          <p:nvPr/>
        </p:nvSpPr>
        <p:spPr>
          <a:xfrm>
            <a:off x="2729250" y="1486288"/>
            <a:ext cx="117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Java Main Client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6" name="Google Shape;526;p69"/>
          <p:cNvSpPr txBox="1"/>
          <p:nvPr/>
        </p:nvSpPr>
        <p:spPr>
          <a:xfrm>
            <a:off x="3900138" y="1477875"/>
            <a:ext cx="117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Service Layer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7" name="Google Shape;527;p69"/>
          <p:cNvSpPr txBox="1"/>
          <p:nvPr/>
        </p:nvSpPr>
        <p:spPr>
          <a:xfrm>
            <a:off x="5071050" y="1477875"/>
            <a:ext cx="112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Database 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Layer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8" name="Google Shape;528;p69"/>
          <p:cNvSpPr txBox="1"/>
          <p:nvPr/>
        </p:nvSpPr>
        <p:spPr>
          <a:xfrm>
            <a:off x="2829600" y="830425"/>
            <a:ext cx="117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POS Application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9" name="Google Shape;529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5975" y="2525350"/>
            <a:ext cx="457850" cy="45785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9"/>
          <p:cNvSpPr txBox="1"/>
          <p:nvPr/>
        </p:nvSpPr>
        <p:spPr>
          <a:xfrm>
            <a:off x="4050375" y="4513375"/>
            <a:ext cx="268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N-Tier Architecture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2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218" name="Google Shape;218;p52"/>
          <p:cNvSpPr txBox="1"/>
          <p:nvPr>
            <p:ph type="title"/>
          </p:nvPr>
        </p:nvSpPr>
        <p:spPr>
          <a:xfrm>
            <a:off x="391964" y="330947"/>
            <a:ext cx="25500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None/>
            </a:pPr>
            <a:r>
              <a:rPr lang="en" sz="21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Stakeholders</a:t>
            </a:r>
            <a:endParaRPr sz="15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19" name="Google Shape;21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0511" y="330947"/>
            <a:ext cx="5645089" cy="3864387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381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kx="0" rotWithShape="0" algn="bl" stA="28000" stPos="0" sy="-100000" ky="0"/>
          </a:effectLst>
        </p:spPr>
      </p:pic>
      <p:sp>
        <p:nvSpPr>
          <p:cNvPr id="220" name="Google Shape;220;p52"/>
          <p:cNvSpPr/>
          <p:nvPr/>
        </p:nvSpPr>
        <p:spPr>
          <a:xfrm>
            <a:off x="391964" y="865811"/>
            <a:ext cx="2752029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AutoNum type="arabicPeriod"/>
            </a:pPr>
            <a:r>
              <a:rPr b="0"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Sponsors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Flipkart</a:t>
            </a:r>
            <a:endParaRPr b="0" i="0" sz="14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AutoNum type="arabicPeriod"/>
            </a:pPr>
            <a:r>
              <a:rPr b="0"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SME’s</a:t>
            </a:r>
            <a:endParaRPr b="0" i="0" sz="14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Shree Lakshmi</a:t>
            </a:r>
            <a:r>
              <a:rPr b="0"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(Order Trainings)</a:t>
            </a:r>
            <a:endParaRPr b="0" i="0" sz="14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3.     Trainers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Amit Balyan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0"/>
          <p:cNvSpPr txBox="1"/>
          <p:nvPr>
            <p:ph type="ctrTitle"/>
          </p:nvPr>
        </p:nvSpPr>
        <p:spPr>
          <a:xfrm>
            <a:off x="1386399" y="2135250"/>
            <a:ext cx="14133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Demo</a:t>
            </a:r>
            <a:endParaRPr sz="1100">
              <a:solidFill>
                <a:srgbClr val="3C78D8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37" name="Google Shape;537;p70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538" name="Google Shape;53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6134" y="0"/>
            <a:ext cx="5137867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1"/>
          <p:cNvSpPr txBox="1"/>
          <p:nvPr>
            <p:ph type="ctrTitle"/>
          </p:nvPr>
        </p:nvSpPr>
        <p:spPr>
          <a:xfrm>
            <a:off x="829876" y="1696742"/>
            <a:ext cx="2568387" cy="15593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Challenges </a:t>
            </a:r>
            <a:b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&amp;</a:t>
            </a:r>
            <a:b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Learnings</a:t>
            </a:r>
            <a:endParaRPr sz="1100">
              <a:solidFill>
                <a:srgbClr val="3C78D8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45" name="Google Shape;545;p71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546" name="Google Shape;546;p7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09" l="10034" r="11849" t="302"/>
          <a:stretch/>
        </p:blipFill>
        <p:spPr>
          <a:xfrm>
            <a:off x="4398264" y="0"/>
            <a:ext cx="474345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1" name="Google Shape;551;p72"/>
          <p:cNvGraphicFramePr/>
          <p:nvPr/>
        </p:nvGraphicFramePr>
        <p:xfrm>
          <a:off x="156350" y="5846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{C9C57ACE-A7B3-4995-8454-BDECCE1928C6}</a:tableStyleId>
              </a:tblPr>
              <a:tblGrid>
                <a:gridCol w="1610125"/>
                <a:gridCol w="4277400"/>
                <a:gridCol w="2943775"/>
              </a:tblGrid>
              <a:tr h="624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Challenges</a:t>
                      </a:r>
                      <a:endParaRPr b="1" sz="18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Learning</a:t>
                      </a:r>
                      <a:endParaRPr b="1" sz="18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961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Week 1</a:t>
                      </a:r>
                      <a:endParaRPr b="1" sz="18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Getting accustomed to MacOS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Understanding the problem statement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Installation of required softwares such as Java, Git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Collaboration issues such as merge conflicts in Git</a:t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UML diagram conventions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MacOS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UNIX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Git commands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UML Diagrams 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720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Week 2</a:t>
                      </a:r>
                      <a:endParaRPr b="1" sz="18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POS application development using layered architecture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SQL constraints and commands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Resolving jar and version dependencies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Jersey validation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Java 8</a:t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Exception Handling</a:t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SQL</a:t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REST API development using Jersey and DropWizard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Maven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DropWizard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3"/>
          <p:cNvSpPr txBox="1"/>
          <p:nvPr>
            <p:ph type="ctrTitle"/>
          </p:nvPr>
        </p:nvSpPr>
        <p:spPr>
          <a:xfrm>
            <a:off x="1098176" y="2135250"/>
            <a:ext cx="23343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Questions</a:t>
            </a:r>
            <a:endParaRPr sz="1100">
              <a:solidFill>
                <a:srgbClr val="3C78D8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58" name="Google Shape;558;p73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559" name="Google Shape;55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6125" y="0"/>
            <a:ext cx="52378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4"/>
          <p:cNvSpPr txBox="1"/>
          <p:nvPr>
            <p:ph type="ctrTitle"/>
          </p:nvPr>
        </p:nvSpPr>
        <p:spPr>
          <a:xfrm>
            <a:off x="1009957" y="2069571"/>
            <a:ext cx="71217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</a:pPr>
            <a:r>
              <a:rPr lang="en" sz="3600"/>
              <a:t>Thank you</a:t>
            </a:r>
            <a:endParaRPr sz="1100"/>
          </a:p>
        </p:txBody>
      </p:sp>
      <p:sp>
        <p:nvSpPr>
          <p:cNvPr id="566" name="Google Shape;566;p74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5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0550" y="0"/>
            <a:ext cx="474345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227" name="Google Shape;227;p53"/>
          <p:cNvSpPr txBox="1"/>
          <p:nvPr>
            <p:ph type="ctrTitle"/>
          </p:nvPr>
        </p:nvSpPr>
        <p:spPr>
          <a:xfrm>
            <a:off x="387350" y="165600"/>
            <a:ext cx="16323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oppins Medium"/>
              <a:buNone/>
            </a:pPr>
            <a:r>
              <a:rPr lang="en" sz="27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Agenda</a:t>
            </a:r>
            <a:endParaRPr sz="11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8" name="Google Shape;228;p53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grpSp>
        <p:nvGrpSpPr>
          <p:cNvPr id="229" name="Google Shape;229;p53"/>
          <p:cNvGrpSpPr/>
          <p:nvPr/>
        </p:nvGrpSpPr>
        <p:grpSpPr>
          <a:xfrm>
            <a:off x="324797" y="639224"/>
            <a:ext cx="3518179" cy="4044570"/>
            <a:chOff x="516462" y="962766"/>
            <a:chExt cx="4690905" cy="5392760"/>
          </a:xfrm>
        </p:grpSpPr>
        <p:sp>
          <p:nvSpPr>
            <p:cNvPr id="230" name="Google Shape;230;p53"/>
            <p:cNvSpPr/>
            <p:nvPr/>
          </p:nvSpPr>
          <p:spPr>
            <a:xfrm>
              <a:off x="516467" y="962766"/>
              <a:ext cx="550333" cy="442701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01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31" name="Google Shape;231;p53"/>
            <p:cNvSpPr/>
            <p:nvPr/>
          </p:nvSpPr>
          <p:spPr>
            <a:xfrm>
              <a:off x="516466" y="1517512"/>
              <a:ext cx="550333" cy="442701"/>
            </a:xfrm>
            <a:prstGeom prst="rect">
              <a:avLst/>
            </a:prstGeom>
            <a:solidFill>
              <a:srgbClr val="ED01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02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32" name="Google Shape;232;p53"/>
            <p:cNvSpPr/>
            <p:nvPr/>
          </p:nvSpPr>
          <p:spPr>
            <a:xfrm>
              <a:off x="516465" y="2070944"/>
              <a:ext cx="550333" cy="442701"/>
            </a:xfrm>
            <a:prstGeom prst="rect">
              <a:avLst/>
            </a:prstGeom>
            <a:solidFill>
              <a:srgbClr val="00AC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03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33" name="Google Shape;233;p53"/>
            <p:cNvSpPr/>
            <p:nvPr/>
          </p:nvSpPr>
          <p:spPr>
            <a:xfrm>
              <a:off x="516465" y="2601547"/>
              <a:ext cx="550333" cy="44270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04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34" name="Google Shape;234;p53"/>
            <p:cNvSpPr/>
            <p:nvPr/>
          </p:nvSpPr>
          <p:spPr>
            <a:xfrm>
              <a:off x="516464" y="3160421"/>
              <a:ext cx="550333" cy="44270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05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35" name="Google Shape;235;p53"/>
            <p:cNvSpPr/>
            <p:nvPr/>
          </p:nvSpPr>
          <p:spPr>
            <a:xfrm>
              <a:off x="516463" y="3719295"/>
              <a:ext cx="550333" cy="44270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06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36" name="Google Shape;236;p53"/>
            <p:cNvSpPr/>
            <p:nvPr/>
          </p:nvSpPr>
          <p:spPr>
            <a:xfrm>
              <a:off x="516463" y="4278169"/>
              <a:ext cx="550333" cy="44270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07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37" name="Google Shape;237;p53"/>
            <p:cNvSpPr/>
            <p:nvPr/>
          </p:nvSpPr>
          <p:spPr>
            <a:xfrm>
              <a:off x="516463" y="4827473"/>
              <a:ext cx="550333" cy="442701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08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38" name="Google Shape;238;p53"/>
            <p:cNvSpPr/>
            <p:nvPr/>
          </p:nvSpPr>
          <p:spPr>
            <a:xfrm>
              <a:off x="516463" y="5376777"/>
              <a:ext cx="550333" cy="442701"/>
            </a:xfrm>
            <a:prstGeom prst="rect">
              <a:avLst/>
            </a:prstGeom>
            <a:solidFill>
              <a:srgbClr val="EBC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09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39" name="Google Shape;239;p53"/>
            <p:cNvSpPr/>
            <p:nvPr/>
          </p:nvSpPr>
          <p:spPr>
            <a:xfrm>
              <a:off x="516462" y="5912825"/>
              <a:ext cx="550333" cy="442701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10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40" name="Google Shape;240;p53"/>
            <p:cNvSpPr txBox="1"/>
            <p:nvPr/>
          </p:nvSpPr>
          <p:spPr>
            <a:xfrm>
              <a:off x="1253067" y="999450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Our Journey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41" name="Google Shape;241;p53"/>
            <p:cNvSpPr txBox="1"/>
            <p:nvPr/>
          </p:nvSpPr>
          <p:spPr>
            <a:xfrm>
              <a:off x="1253067" y="1557015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Our Team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42" name="Google Shape;242;p53"/>
            <p:cNvSpPr txBox="1"/>
            <p:nvPr/>
          </p:nvSpPr>
          <p:spPr>
            <a:xfrm>
              <a:off x="1253067" y="2658139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Problem Statement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43" name="Google Shape;243;p53"/>
            <p:cNvSpPr txBox="1"/>
            <p:nvPr/>
          </p:nvSpPr>
          <p:spPr>
            <a:xfrm>
              <a:off x="1253067" y="3197105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Engineering Practices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44" name="Google Shape;244;p53"/>
            <p:cNvSpPr txBox="1"/>
            <p:nvPr/>
          </p:nvSpPr>
          <p:spPr>
            <a:xfrm>
              <a:off x="1253067" y="3755979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Tech Stack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45" name="Google Shape;245;p53"/>
            <p:cNvSpPr txBox="1"/>
            <p:nvPr/>
          </p:nvSpPr>
          <p:spPr>
            <a:xfrm>
              <a:off x="1253067" y="4316190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Development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46" name="Google Shape;246;p53"/>
            <p:cNvSpPr txBox="1"/>
            <p:nvPr/>
          </p:nvSpPr>
          <p:spPr>
            <a:xfrm>
              <a:off x="1253067" y="5406852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Challenges &amp; Learnings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47" name="Google Shape;247;p53"/>
            <p:cNvSpPr txBox="1"/>
            <p:nvPr/>
          </p:nvSpPr>
          <p:spPr>
            <a:xfrm>
              <a:off x="1253050" y="4900872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Demo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48" name="Google Shape;248;p53"/>
            <p:cNvSpPr txBox="1"/>
            <p:nvPr/>
          </p:nvSpPr>
          <p:spPr>
            <a:xfrm>
              <a:off x="1253050" y="5912876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Questions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249" name="Google Shape;249;p53"/>
          <p:cNvSpPr txBox="1"/>
          <p:nvPr/>
        </p:nvSpPr>
        <p:spPr>
          <a:xfrm>
            <a:off x="939800" y="1492580"/>
            <a:ext cx="296570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Team Structure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4"/>
          <p:cNvSpPr txBox="1"/>
          <p:nvPr>
            <p:ph type="ctrTitle"/>
          </p:nvPr>
        </p:nvSpPr>
        <p:spPr>
          <a:xfrm>
            <a:off x="974592" y="2048290"/>
            <a:ext cx="2497951" cy="43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Our Journey</a:t>
            </a:r>
            <a:endParaRPr sz="11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6" name="Google Shape;256;p54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257" name="Google Shape;257;p5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22" l="48438" r="3143" t="262"/>
          <a:stretch/>
        </p:blipFill>
        <p:spPr>
          <a:xfrm>
            <a:off x="4398263" y="0"/>
            <a:ext cx="477263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5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graphicFrame>
        <p:nvGraphicFramePr>
          <p:cNvPr id="263" name="Google Shape;263;p55"/>
          <p:cNvGraphicFramePr/>
          <p:nvPr/>
        </p:nvGraphicFramePr>
        <p:xfrm>
          <a:off x="566525" y="72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{C9C57ACE-A7B3-4995-8454-BDECCE1928C6}</a:tableStyleId>
              </a:tblPr>
              <a:tblGrid>
                <a:gridCol w="2634500"/>
                <a:gridCol w="2228150"/>
                <a:gridCol w="3040825"/>
              </a:tblGrid>
              <a:tr h="49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B7B7B7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Modules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Description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1274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Week 1 (J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</a:t>
                      </a: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3</a:t>
                      </a: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- J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</a:t>
                      </a: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n’1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7</a:t>
                      </a: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)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UNIX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GIT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UML Diagrams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Understanding Unix and Git commands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Requirement understanding and diagram design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206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Week 2 (Jun’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20</a:t>
                      </a: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- J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</a:t>
                      </a: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n’2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5</a:t>
                      </a: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)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Java 8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Exception Handling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SQL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●"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Jersey and DropWizard </a:t>
                      </a:r>
                      <a:endParaRPr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Developing a POS Application using Java and MySQL.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Understanding Java 8 features and collections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REST API Development using Jersey and DropWizard framework</a:t>
                      </a:r>
                      <a:endParaRPr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4" name="Google Shape;264;p55"/>
          <p:cNvSpPr txBox="1"/>
          <p:nvPr/>
        </p:nvSpPr>
        <p:spPr>
          <a:xfrm>
            <a:off x="2800725" y="12167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ACTION PLAN</a:t>
            </a:r>
            <a:endParaRPr b="0" i="0" sz="2300" u="none" cap="none" strike="noStrike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6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271" name="Google Shape;271;p56"/>
          <p:cNvSpPr/>
          <p:nvPr/>
        </p:nvSpPr>
        <p:spPr>
          <a:xfrm>
            <a:off x="6416917" y="2450114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72" name="Google Shape;272;p56"/>
          <p:cNvGrpSpPr/>
          <p:nvPr/>
        </p:nvGrpSpPr>
        <p:grpSpPr>
          <a:xfrm>
            <a:off x="2658401" y="808943"/>
            <a:ext cx="4251885" cy="3929675"/>
            <a:chOff x="1559708" y="795543"/>
            <a:chExt cx="7842514" cy="7215829"/>
          </a:xfrm>
        </p:grpSpPr>
        <p:grpSp>
          <p:nvGrpSpPr>
            <p:cNvPr id="273" name="Google Shape;273;p56"/>
            <p:cNvGrpSpPr/>
            <p:nvPr/>
          </p:nvGrpSpPr>
          <p:grpSpPr>
            <a:xfrm>
              <a:off x="1559708" y="6028282"/>
              <a:ext cx="2130431" cy="1983090"/>
              <a:chOff x="5891741" y="1696263"/>
              <a:chExt cx="3024410" cy="2815242"/>
            </a:xfrm>
          </p:grpSpPr>
          <p:sp>
            <p:nvSpPr>
              <p:cNvPr id="274" name="Google Shape;274;p56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5" name="Google Shape;275;p56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76" name="Google Shape;276;p56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7" name="Google Shape;277;p56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8" name="Google Shape;278;p56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9" name="Google Shape;279;p56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80" name="Google Shape;280;p56"/>
            <p:cNvGrpSpPr/>
            <p:nvPr/>
          </p:nvGrpSpPr>
          <p:grpSpPr>
            <a:xfrm>
              <a:off x="2601156" y="4876306"/>
              <a:ext cx="2354914" cy="2192048"/>
              <a:chOff x="5891741" y="1696263"/>
              <a:chExt cx="3024410" cy="2815242"/>
            </a:xfrm>
          </p:grpSpPr>
          <p:sp>
            <p:nvSpPr>
              <p:cNvPr id="281" name="Google Shape;281;p56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2" name="Google Shape;282;p56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83" name="Google Shape;283;p56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4" name="Google Shape;284;p56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5" name="Google Shape;285;p56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6" name="Google Shape;286;p56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87" name="Google Shape;287;p56"/>
            <p:cNvGrpSpPr/>
            <p:nvPr/>
          </p:nvGrpSpPr>
          <p:grpSpPr>
            <a:xfrm>
              <a:off x="3746516" y="3609083"/>
              <a:ext cx="2591717" cy="2412474"/>
              <a:chOff x="5891741" y="1696263"/>
              <a:chExt cx="3024410" cy="2815242"/>
            </a:xfrm>
          </p:grpSpPr>
          <p:sp>
            <p:nvSpPr>
              <p:cNvPr id="288" name="Google Shape;288;p56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9" name="Google Shape;289;p56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90" name="Google Shape;290;p56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1" name="Google Shape;291;p56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2" name="Google Shape;292;p56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3" name="Google Shape;293;p56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94" name="Google Shape;294;p56"/>
            <p:cNvGrpSpPr/>
            <p:nvPr/>
          </p:nvGrpSpPr>
          <p:grpSpPr>
            <a:xfrm>
              <a:off x="5024888" y="2272651"/>
              <a:ext cx="2776385" cy="2584370"/>
              <a:chOff x="5891741" y="1696263"/>
              <a:chExt cx="3024410" cy="2815242"/>
            </a:xfrm>
          </p:grpSpPr>
          <p:sp>
            <p:nvSpPr>
              <p:cNvPr id="295" name="Google Shape;295;p56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6" name="Google Shape;296;p56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97" name="Google Shape;297;p56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0070C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8" name="Google Shape;298;p56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9" name="Google Shape;299;p56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00" name="Google Shape;300;p56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301" name="Google Shape;301;p56"/>
            <p:cNvGrpSpPr/>
            <p:nvPr/>
          </p:nvGrpSpPr>
          <p:grpSpPr>
            <a:xfrm>
              <a:off x="6377812" y="795543"/>
              <a:ext cx="3024410" cy="2815242"/>
              <a:chOff x="5891741" y="1696263"/>
              <a:chExt cx="3024410" cy="2815242"/>
            </a:xfrm>
          </p:grpSpPr>
          <p:sp>
            <p:nvSpPr>
              <p:cNvPr id="302" name="Google Shape;302;p56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3" name="Google Shape;303;p56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304" name="Google Shape;304;p56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6FC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05" name="Google Shape;305;p56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06" name="Google Shape;306;p56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7F7F7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07" name="Google Shape;307;p56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</p:grpSp>
      <p:sp>
        <p:nvSpPr>
          <p:cNvPr id="308" name="Google Shape;308;p56"/>
          <p:cNvSpPr/>
          <p:nvPr/>
        </p:nvSpPr>
        <p:spPr>
          <a:xfrm>
            <a:off x="5776932" y="3110641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9" name="Google Shape;309;p56"/>
          <p:cNvSpPr/>
          <p:nvPr/>
        </p:nvSpPr>
        <p:spPr>
          <a:xfrm>
            <a:off x="5297949" y="3653332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0" name="Google Shape;310;p56"/>
          <p:cNvSpPr/>
          <p:nvPr/>
        </p:nvSpPr>
        <p:spPr>
          <a:xfrm>
            <a:off x="4128298" y="4329580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1" name="Google Shape;311;p56"/>
          <p:cNvSpPr txBox="1"/>
          <p:nvPr/>
        </p:nvSpPr>
        <p:spPr>
          <a:xfrm>
            <a:off x="7039350" y="2115356"/>
            <a:ext cx="133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project Demo 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2" name="Google Shape;312;p56"/>
          <p:cNvSpPr txBox="1"/>
          <p:nvPr/>
        </p:nvSpPr>
        <p:spPr>
          <a:xfrm>
            <a:off x="3880950" y="4601245"/>
            <a:ext cx="25251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Understanding Project Requirements and Goals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3" name="Google Shape;313;p56"/>
          <p:cNvSpPr txBox="1"/>
          <p:nvPr/>
        </p:nvSpPr>
        <p:spPr>
          <a:xfrm>
            <a:off x="4535700" y="4088950"/>
            <a:ext cx="3693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Decide the Technology stack for console and REST API development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4" name="Google Shape;314;p56"/>
          <p:cNvSpPr txBox="1"/>
          <p:nvPr/>
        </p:nvSpPr>
        <p:spPr>
          <a:xfrm>
            <a:off x="5560550" y="3530471"/>
            <a:ext cx="29604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Architecture Design and Development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56"/>
          <p:cNvSpPr txBox="1"/>
          <p:nvPr/>
        </p:nvSpPr>
        <p:spPr>
          <a:xfrm>
            <a:off x="6039525" y="2746084"/>
            <a:ext cx="21468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Testing on Console, REST client such as Postman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6" name="Google Shape;316;p56"/>
          <p:cNvSpPr txBox="1"/>
          <p:nvPr/>
        </p:nvSpPr>
        <p:spPr>
          <a:xfrm>
            <a:off x="6378310" y="1795274"/>
            <a:ext cx="24550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6"/>
          <p:cNvSpPr txBox="1"/>
          <p:nvPr/>
        </p:nvSpPr>
        <p:spPr>
          <a:xfrm>
            <a:off x="5531432" y="2508166"/>
            <a:ext cx="24550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56"/>
          <p:cNvSpPr txBox="1"/>
          <p:nvPr/>
        </p:nvSpPr>
        <p:spPr>
          <a:xfrm>
            <a:off x="4747780" y="3174297"/>
            <a:ext cx="24550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56"/>
          <p:cNvSpPr txBox="1"/>
          <p:nvPr/>
        </p:nvSpPr>
        <p:spPr>
          <a:xfrm>
            <a:off x="4060792" y="3771444"/>
            <a:ext cx="24550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56"/>
          <p:cNvSpPr txBox="1"/>
          <p:nvPr/>
        </p:nvSpPr>
        <p:spPr>
          <a:xfrm>
            <a:off x="3402418" y="4301171"/>
            <a:ext cx="24550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1" name="Google Shape;321;p56"/>
          <p:cNvGrpSpPr/>
          <p:nvPr/>
        </p:nvGrpSpPr>
        <p:grpSpPr>
          <a:xfrm>
            <a:off x="4434405" y="56019"/>
            <a:ext cx="1628704" cy="731581"/>
            <a:chOff x="5996394" y="922673"/>
            <a:chExt cx="2171605" cy="975441"/>
          </a:xfrm>
        </p:grpSpPr>
        <p:sp>
          <p:nvSpPr>
            <p:cNvPr id="322" name="Google Shape;322;p56"/>
            <p:cNvSpPr/>
            <p:nvPr/>
          </p:nvSpPr>
          <p:spPr>
            <a:xfrm>
              <a:off x="5996394" y="922673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3" name="Google Shape;323;p56"/>
            <p:cNvCxnSpPr/>
            <p:nvPr/>
          </p:nvCxnSpPr>
          <p:spPr>
            <a:xfrm>
              <a:off x="6886500" y="1876047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24" name="Google Shape;324;p56"/>
          <p:cNvGrpSpPr/>
          <p:nvPr/>
        </p:nvGrpSpPr>
        <p:grpSpPr>
          <a:xfrm>
            <a:off x="3402584" y="787646"/>
            <a:ext cx="1980069" cy="842098"/>
            <a:chOff x="5030787" y="1877265"/>
            <a:chExt cx="2183819" cy="975441"/>
          </a:xfrm>
        </p:grpSpPr>
        <p:sp>
          <p:nvSpPr>
            <p:cNvPr id="325" name="Google Shape;325;p56"/>
            <p:cNvSpPr/>
            <p:nvPr/>
          </p:nvSpPr>
          <p:spPr>
            <a:xfrm>
              <a:off x="5030787" y="1877265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6" name="Google Shape;326;p56"/>
            <p:cNvCxnSpPr/>
            <p:nvPr/>
          </p:nvCxnSpPr>
          <p:spPr>
            <a:xfrm>
              <a:off x="5933107" y="2831458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27" name="Google Shape;327;p56"/>
          <p:cNvGrpSpPr/>
          <p:nvPr/>
        </p:nvGrpSpPr>
        <p:grpSpPr>
          <a:xfrm>
            <a:off x="2734299" y="1429296"/>
            <a:ext cx="1906940" cy="917207"/>
            <a:chOff x="4065182" y="2756022"/>
            <a:chExt cx="2190374" cy="975441"/>
          </a:xfrm>
        </p:grpSpPr>
        <p:sp>
          <p:nvSpPr>
            <p:cNvPr id="328" name="Google Shape;328;p56"/>
            <p:cNvSpPr/>
            <p:nvPr/>
          </p:nvSpPr>
          <p:spPr>
            <a:xfrm>
              <a:off x="4065182" y="2756022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9" name="Google Shape;329;p56"/>
            <p:cNvCxnSpPr/>
            <p:nvPr/>
          </p:nvCxnSpPr>
          <p:spPr>
            <a:xfrm>
              <a:off x="4974057" y="3712008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30" name="Google Shape;330;p56"/>
          <p:cNvGrpSpPr/>
          <p:nvPr/>
        </p:nvGrpSpPr>
        <p:grpSpPr>
          <a:xfrm>
            <a:off x="2084167" y="2115354"/>
            <a:ext cx="1853761" cy="917207"/>
            <a:chOff x="3321484" y="3593750"/>
            <a:chExt cx="2227008" cy="975441"/>
          </a:xfrm>
        </p:grpSpPr>
        <p:sp>
          <p:nvSpPr>
            <p:cNvPr id="331" name="Google Shape;331;p56"/>
            <p:cNvSpPr/>
            <p:nvPr/>
          </p:nvSpPr>
          <p:spPr>
            <a:xfrm>
              <a:off x="3321484" y="3593750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A5A5A5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32" name="Google Shape;332;p56"/>
            <p:cNvCxnSpPr/>
            <p:nvPr/>
          </p:nvCxnSpPr>
          <p:spPr>
            <a:xfrm>
              <a:off x="4266993" y="4549735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33" name="Google Shape;333;p56"/>
          <p:cNvGrpSpPr/>
          <p:nvPr/>
        </p:nvGrpSpPr>
        <p:grpSpPr>
          <a:xfrm>
            <a:off x="1102593" y="2811217"/>
            <a:ext cx="2299784" cy="842098"/>
            <a:chOff x="2596540" y="4354454"/>
            <a:chExt cx="2217514" cy="975441"/>
          </a:xfrm>
        </p:grpSpPr>
        <p:sp>
          <p:nvSpPr>
            <p:cNvPr id="334" name="Google Shape;334;p56"/>
            <p:cNvSpPr/>
            <p:nvPr/>
          </p:nvSpPr>
          <p:spPr>
            <a:xfrm>
              <a:off x="2596540" y="4354454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7F7F7F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35" name="Google Shape;335;p56"/>
            <p:cNvCxnSpPr/>
            <p:nvPr/>
          </p:nvCxnSpPr>
          <p:spPr>
            <a:xfrm>
              <a:off x="3532555" y="5307007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36" name="Google Shape;336;p56"/>
          <p:cNvSpPr/>
          <p:nvPr/>
        </p:nvSpPr>
        <p:spPr>
          <a:xfrm>
            <a:off x="4390910" y="319517"/>
            <a:ext cx="81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Demo</a:t>
            </a:r>
            <a:endParaRPr b="0" i="0" sz="14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7" name="Google Shape;337;p56"/>
          <p:cNvSpPr/>
          <p:nvPr/>
        </p:nvSpPr>
        <p:spPr>
          <a:xfrm>
            <a:off x="3402573" y="1078001"/>
            <a:ext cx="984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9191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Testing</a:t>
            </a:r>
            <a:endParaRPr b="0" i="0" sz="1400" u="none" cap="none" strike="noStrike">
              <a:solidFill>
                <a:srgbClr val="19191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8" name="Google Shape;338;p56"/>
          <p:cNvSpPr/>
          <p:nvPr/>
        </p:nvSpPr>
        <p:spPr>
          <a:xfrm>
            <a:off x="1061575" y="3111075"/>
            <a:ext cx="11373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Comprehend</a:t>
            </a:r>
            <a:endParaRPr b="0" i="0" sz="11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9" name="Google Shape;339;p56"/>
          <p:cNvSpPr/>
          <p:nvPr/>
        </p:nvSpPr>
        <p:spPr>
          <a:xfrm>
            <a:off x="2658423" y="1755649"/>
            <a:ext cx="984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Process</a:t>
            </a:r>
            <a:endParaRPr b="0" i="0" sz="14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40" name="Google Shape;340;p56"/>
          <p:cNvSpPr/>
          <p:nvPr/>
        </p:nvSpPr>
        <p:spPr>
          <a:xfrm>
            <a:off x="2063457" y="2433312"/>
            <a:ext cx="81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Tools</a:t>
            </a:r>
            <a:endParaRPr b="0" i="0" sz="1400" u="none" cap="none" strike="noStrike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7"/>
          <p:cNvSpPr txBox="1"/>
          <p:nvPr>
            <p:ph type="ctrTitle"/>
          </p:nvPr>
        </p:nvSpPr>
        <p:spPr>
          <a:xfrm>
            <a:off x="393532" y="2019071"/>
            <a:ext cx="71217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oppins Medium"/>
              <a:buNone/>
            </a:pPr>
            <a:r>
              <a:rPr lang="en" sz="2100">
                <a:latin typeface="EB Garamond"/>
                <a:ea typeface="EB Garamond"/>
                <a:cs typeface="EB Garamond"/>
                <a:sym typeface="EB Garamond"/>
              </a:rPr>
              <a:t>  Our next starts</a:t>
            </a:r>
            <a:endParaRPr b="1" sz="21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47" name="Google Shape;347;p57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Google Shape;348;p57"/>
          <p:cNvSpPr txBox="1"/>
          <p:nvPr/>
        </p:nvSpPr>
        <p:spPr>
          <a:xfrm>
            <a:off x="4827608" y="2325075"/>
            <a:ext cx="1371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NOW</a:t>
            </a:r>
            <a:endParaRPr b="1" i="0" sz="2100" u="none" cap="none" strike="noStrike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8"/>
          <p:cNvSpPr txBox="1"/>
          <p:nvPr>
            <p:ph type="ctrTitle"/>
          </p:nvPr>
        </p:nvSpPr>
        <p:spPr>
          <a:xfrm>
            <a:off x="1293736" y="2039322"/>
            <a:ext cx="2135264" cy="43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06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Our Team</a:t>
            </a:r>
            <a:endParaRPr sz="11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55" name="Google Shape;355;p58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356" name="Google Shape;35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5075" y="0"/>
            <a:ext cx="5568924" cy="51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9"/>
          <p:cNvSpPr txBox="1"/>
          <p:nvPr/>
        </p:nvSpPr>
        <p:spPr>
          <a:xfrm>
            <a:off x="391025" y="2014914"/>
            <a:ext cx="14454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Anand Pandey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59"/>
          <p:cNvPicPr preferRelativeResize="0"/>
          <p:nvPr/>
        </p:nvPicPr>
        <p:blipFill rotWithShape="1">
          <a:blip r:embed="rId3">
            <a:alphaModFix/>
          </a:blip>
          <a:srcRect b="159" l="0" r="0" t="159"/>
          <a:stretch/>
        </p:blipFill>
        <p:spPr>
          <a:xfrm>
            <a:off x="2571775" y="118375"/>
            <a:ext cx="1784700" cy="17790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63" name="Google Shape;363;p59"/>
          <p:cNvPicPr preferRelativeResize="0"/>
          <p:nvPr/>
        </p:nvPicPr>
        <p:blipFill rotWithShape="1">
          <a:blip r:embed="rId4">
            <a:alphaModFix/>
          </a:blip>
          <a:srcRect b="159" l="0" r="0" t="159"/>
          <a:stretch/>
        </p:blipFill>
        <p:spPr>
          <a:xfrm>
            <a:off x="4827000" y="128100"/>
            <a:ext cx="1842300" cy="18372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64" name="Google Shape;364;p59"/>
          <p:cNvPicPr preferRelativeResize="0"/>
          <p:nvPr/>
        </p:nvPicPr>
        <p:blipFill rotWithShape="1">
          <a:blip r:embed="rId5">
            <a:alphaModFix/>
          </a:blip>
          <a:srcRect b="159" l="0" r="0" t="159"/>
          <a:stretch/>
        </p:blipFill>
        <p:spPr>
          <a:xfrm>
            <a:off x="7117875" y="118375"/>
            <a:ext cx="1776300" cy="17706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65" name="Google Shape;365;p59"/>
          <p:cNvSpPr txBox="1"/>
          <p:nvPr/>
        </p:nvSpPr>
        <p:spPr>
          <a:xfrm>
            <a:off x="2656580" y="2005644"/>
            <a:ext cx="1546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Anup Krishna Kumar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9"/>
          <p:cNvSpPr txBox="1"/>
          <p:nvPr/>
        </p:nvSpPr>
        <p:spPr>
          <a:xfrm>
            <a:off x="4964055" y="2005644"/>
            <a:ext cx="1546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Mahidhar Varma B</a:t>
            </a:r>
            <a:endParaRPr b="1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7" name="Google Shape;367;p59"/>
          <p:cNvSpPr txBox="1"/>
          <p:nvPr/>
        </p:nvSpPr>
        <p:spPr>
          <a:xfrm>
            <a:off x="7232930" y="2005644"/>
            <a:ext cx="1546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Aryan Nair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9"/>
          <p:cNvSpPr txBox="1"/>
          <p:nvPr/>
        </p:nvSpPr>
        <p:spPr>
          <a:xfrm>
            <a:off x="340630" y="4520581"/>
            <a:ext cx="1546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Anubhuti Srivastava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9" name="Google Shape;369;p59"/>
          <p:cNvPicPr preferRelativeResize="0"/>
          <p:nvPr/>
        </p:nvPicPr>
        <p:blipFill rotWithShape="1">
          <a:blip r:embed="rId6">
            <a:alphaModFix/>
          </a:blip>
          <a:srcRect b="159" l="0" r="0" t="159"/>
          <a:stretch/>
        </p:blipFill>
        <p:spPr>
          <a:xfrm>
            <a:off x="258175" y="2633250"/>
            <a:ext cx="1776300" cy="17706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70" name="Google Shape;370;p59"/>
          <p:cNvPicPr preferRelativeResize="0"/>
          <p:nvPr/>
        </p:nvPicPr>
        <p:blipFill rotWithShape="1">
          <a:blip r:embed="rId7">
            <a:alphaModFix/>
          </a:blip>
          <a:srcRect b="12619" l="0" r="0" t="12619"/>
          <a:stretch/>
        </p:blipFill>
        <p:spPr>
          <a:xfrm>
            <a:off x="2571763" y="2633250"/>
            <a:ext cx="1776300" cy="17706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71" name="Google Shape;371;p59"/>
          <p:cNvPicPr preferRelativeResize="0"/>
          <p:nvPr/>
        </p:nvPicPr>
        <p:blipFill rotWithShape="1">
          <a:blip r:embed="rId8">
            <a:alphaModFix/>
          </a:blip>
          <a:srcRect b="1811" l="0" r="0" t="1811"/>
          <a:stretch/>
        </p:blipFill>
        <p:spPr>
          <a:xfrm>
            <a:off x="4885350" y="2633250"/>
            <a:ext cx="1776300" cy="17706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72" name="Google Shape;372;p59"/>
          <p:cNvSpPr txBox="1"/>
          <p:nvPr/>
        </p:nvSpPr>
        <p:spPr>
          <a:xfrm>
            <a:off x="2695180" y="4520569"/>
            <a:ext cx="1546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b="1" i="0" lang="en" sz="1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</a:t>
            </a: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vij Jain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9"/>
          <p:cNvSpPr txBox="1"/>
          <p:nvPr/>
        </p:nvSpPr>
        <p:spPr>
          <a:xfrm>
            <a:off x="4955705" y="4520519"/>
            <a:ext cx="1546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Banda Sahithi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9"/>
          <p:cNvSpPr txBox="1"/>
          <p:nvPr/>
        </p:nvSpPr>
        <p:spPr>
          <a:xfrm>
            <a:off x="7224580" y="4520519"/>
            <a:ext cx="1546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Anadi Vyas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5875" y="164375"/>
            <a:ext cx="1697149" cy="17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9"/>
          <p:cNvPicPr preferRelativeResize="0"/>
          <p:nvPr/>
        </p:nvPicPr>
        <p:blipFill rotWithShape="1">
          <a:blip r:embed="rId10">
            <a:alphaModFix/>
          </a:blip>
          <a:srcRect b="5349" l="0" r="0" t="5349"/>
          <a:stretch/>
        </p:blipFill>
        <p:spPr>
          <a:xfrm>
            <a:off x="7117875" y="2633250"/>
            <a:ext cx="1776300" cy="17706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tent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rand Mark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oice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genda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